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0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Montserrat SemiBold"/>
      <p:regular r:id="rId50"/>
      <p:bold r:id="rId51"/>
      <p:italic r:id="rId52"/>
      <p:boldItalic r:id="rId53"/>
    </p:embeddedFont>
    <p:embeddedFont>
      <p:font typeface="Montserrat"/>
      <p:regular r:id="rId54"/>
      <p:bold r:id="rId55"/>
      <p:italic r:id="rId56"/>
      <p:boldItalic r:id="rId57"/>
    </p:embeddedFont>
    <p:embeddedFont>
      <p:font typeface="Julius Sans One"/>
      <p:regular r:id="rId58"/>
    </p:embeddedFont>
    <p:embeddedFont>
      <p:font typeface="Montserrat Medium"/>
      <p:regular r:id="rId59"/>
      <p:bold r:id="rId60"/>
      <p:italic r:id="rId61"/>
      <p:boldItalic r:id="rId62"/>
    </p:embeddedFont>
    <p:embeddedFont>
      <p:font typeface="Didact Gothic"/>
      <p:regular r:id="rId63"/>
    </p:embeddedFont>
    <p:embeddedFont>
      <p:font typeface="Questrial"/>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9C38654-08AC-45EC-A76F-E4BFCE7E79B5}">
  <a:tblStyle styleId="{D9C38654-08AC-45EC-A76F-E4BFCE7E79B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Medium-boldItalic.fntdata"/><Relationship Id="rId61" Type="http://schemas.openxmlformats.org/officeDocument/2006/relationships/font" Target="fonts/MontserratMedium-italic.fntdata"/><Relationship Id="rId20" Type="http://schemas.openxmlformats.org/officeDocument/2006/relationships/slide" Target="slides/slide14.xml"/><Relationship Id="rId64" Type="http://schemas.openxmlformats.org/officeDocument/2006/relationships/font" Target="fonts/Questrial-regular.fntdata"/><Relationship Id="rId63" Type="http://schemas.openxmlformats.org/officeDocument/2006/relationships/font" Target="fonts/DidactGothic-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ontserratMedium-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SemiBold-bold.fntdata"/><Relationship Id="rId50" Type="http://schemas.openxmlformats.org/officeDocument/2006/relationships/font" Target="fonts/MontserratSemiBold-regular.fntdata"/><Relationship Id="rId53" Type="http://schemas.openxmlformats.org/officeDocument/2006/relationships/font" Target="fonts/MontserratSemiBold-boldItalic.fntdata"/><Relationship Id="rId52" Type="http://schemas.openxmlformats.org/officeDocument/2006/relationships/font" Target="fonts/MontserratSemiBold-italic.fntdata"/><Relationship Id="rId11" Type="http://schemas.openxmlformats.org/officeDocument/2006/relationships/slide" Target="slides/slide5.xml"/><Relationship Id="rId55" Type="http://schemas.openxmlformats.org/officeDocument/2006/relationships/font" Target="fonts/Montserrat-bold.fntdata"/><Relationship Id="rId10" Type="http://schemas.openxmlformats.org/officeDocument/2006/relationships/slide" Target="slides/slide4.xml"/><Relationship Id="rId54" Type="http://schemas.openxmlformats.org/officeDocument/2006/relationships/font" Target="fonts/Montserrat-regular.fntdata"/><Relationship Id="rId13" Type="http://schemas.openxmlformats.org/officeDocument/2006/relationships/slide" Target="slides/slide7.xml"/><Relationship Id="rId57" Type="http://schemas.openxmlformats.org/officeDocument/2006/relationships/font" Target="fonts/Montserrat-boldItalic.fntdata"/><Relationship Id="rId12" Type="http://schemas.openxmlformats.org/officeDocument/2006/relationships/slide" Target="slides/slide6.xml"/><Relationship Id="rId56" Type="http://schemas.openxmlformats.org/officeDocument/2006/relationships/font" Target="fonts/Montserrat-italic.fntdata"/><Relationship Id="rId15" Type="http://schemas.openxmlformats.org/officeDocument/2006/relationships/slide" Target="slides/slide9.xml"/><Relationship Id="rId59" Type="http://schemas.openxmlformats.org/officeDocument/2006/relationships/font" Target="fonts/MontserratMedium-regular.fntdata"/><Relationship Id="rId14" Type="http://schemas.openxmlformats.org/officeDocument/2006/relationships/slide" Target="slides/slide8.xml"/><Relationship Id="rId58" Type="http://schemas.openxmlformats.org/officeDocument/2006/relationships/font" Target="fonts/JuliusSansOn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296b73c25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296b73c2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54cef6bb6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254cef6bb63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1100"/>
              <a:buNone/>
            </a:pPr>
            <a:r>
              <a:rPr lang="en"/>
              <a:t>Đây là sơ đồ tổng thể của hệ thống mà ta sẽ trình bày, </a:t>
            </a:r>
            <a:r>
              <a:rPr lang="en"/>
              <a:t>bao gồm 2 phần:</a:t>
            </a:r>
            <a:endParaRPr/>
          </a:p>
          <a:p>
            <a:pPr indent="-298450" lvl="0" marL="457200" rtl="0" algn="l">
              <a:lnSpc>
                <a:spcPct val="100000"/>
              </a:lnSpc>
              <a:spcBef>
                <a:spcPts val="1000"/>
              </a:spcBef>
              <a:spcAft>
                <a:spcPts val="0"/>
              </a:spcAft>
              <a:buSzPts val="1100"/>
              <a:buChar char="-"/>
            </a:pPr>
            <a:r>
              <a:rPr lang="en"/>
              <a:t>Ở phía </a:t>
            </a:r>
            <a:r>
              <a:rPr lang="en"/>
              <a:t>dưới </a:t>
            </a:r>
            <a:r>
              <a:rPr lang="en"/>
              <a:t>là mô hình học trên đồ thị cho hệ thống gợi ý, </a:t>
            </a:r>
            <a:r>
              <a:rPr lang="en"/>
              <a:t>đóng vai trò là tác vụ downstream</a:t>
            </a:r>
            <a:endParaRPr/>
          </a:p>
          <a:p>
            <a:pPr indent="-298450" lvl="0" marL="457200" rtl="0" algn="l">
              <a:lnSpc>
                <a:spcPct val="100000"/>
              </a:lnSpc>
              <a:spcBef>
                <a:spcPts val="0"/>
              </a:spcBef>
              <a:spcAft>
                <a:spcPts val="0"/>
              </a:spcAft>
              <a:buSzPts val="1100"/>
              <a:buChar char="-"/>
            </a:pPr>
            <a:r>
              <a:rPr lang="en"/>
              <a:t>Phía trên là tác vụ pretext, áp dụng học tự giám sát để hỗ trợ mô hình học chính</a:t>
            </a:r>
            <a:endParaRPr/>
          </a:p>
          <a:p>
            <a:pPr indent="-298450" lvl="0" marL="457200" rtl="0" algn="l">
              <a:spcBef>
                <a:spcPts val="0"/>
              </a:spcBef>
              <a:spcAft>
                <a:spcPts val="0"/>
              </a:spcAft>
              <a:buClr>
                <a:schemeClr val="dk1"/>
              </a:buClr>
              <a:buSzPts val="1100"/>
              <a:buChar char="-"/>
            </a:pPr>
            <a:r>
              <a:rPr b="1" lang="en">
                <a:solidFill>
                  <a:schemeClr val="dk1"/>
                </a:solidFill>
              </a:rPr>
              <a:t>Encoder</a:t>
            </a:r>
            <a:r>
              <a:rPr lang="en">
                <a:solidFill>
                  <a:schemeClr val="dk1"/>
                </a:solidFill>
              </a:rPr>
              <a:t>: một mạng neuron học cách biểu diễn của dữ liệu (embedding của người dùng và sản phẩm)</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Head</a:t>
            </a:r>
            <a:r>
              <a:rPr lang="en">
                <a:solidFill>
                  <a:schemeClr val="dk1"/>
                </a:solidFill>
              </a:rPr>
              <a:t>: có nhiệm vụ tối ưu hóa các biểu diễn đó cho tác vụ downstream và tác vụ pretext. Để đơn giản thì nhóm sẽ chọn thành phần head trong đề tài này là một hàm đồng nhất.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297d8e4e9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297d8e4e9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Trước tiên ta sẽ nói về phần học đồ thị cho hệ thống gợi ý  - tác vụ downstream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297d8e4e9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297d8e4e9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t>
            </a:r>
            <a:r>
              <a:rPr lang="en"/>
              <a:t>ề việc học biểu diễn ng dùng – sp thì ta áp dụng mạng tích chập đồ thị, một loại mạng học sâu đặc biệt được áp dụng để học và rút trích những biểu diễn, thuộc tính và đưa ra dự đoán về tính chất của các thực thể dạng đồ thị.</a:t>
            </a:r>
            <a:endParaRPr/>
          </a:p>
          <a:p>
            <a:pPr indent="0" lvl="0" marL="0" rtl="0" algn="l">
              <a:spcBef>
                <a:spcPts val="0"/>
              </a:spcBef>
              <a:spcAft>
                <a:spcPts val="0"/>
              </a:spcAft>
              <a:buNone/>
            </a:pPr>
            <a:r>
              <a:rPr lang="en"/>
              <a:t>Việc tích chập của mạng tích chập đồ thị khá tương tự với quá trình tích chập trong CNN: vector biểu diễn của một node được tổng hợp từ các vector biểu diễn của các node</a:t>
            </a:r>
            <a:r>
              <a:rPr lang="en"/>
              <a:t> trong phạm vi láng giềng.</a:t>
            </a:r>
            <a:endParaRPr i="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56b63751ef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56b63751ef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solidFill>
                  <a:schemeClr val="dk1"/>
                </a:solidFill>
              </a:rPr>
              <a:t>Trong đề tài này thì mạng tích chập đồ thị sẽ được sử dụng để học và dự đoán gợi ý từ dữ liệu là đồ thị tương tác giữa người dùng và sản phẩm </a:t>
            </a:r>
            <a:r>
              <a:rPr lang="en">
                <a:solidFill>
                  <a:schemeClr val="dk1"/>
                </a:solidFill>
              </a:rPr>
              <a:t>và đưa ra dự đoán về tương tác giữa ng dùng và các sp có tiềm năng.</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5" name="Google Shape;92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Ta sẽ chọn một cài đặt của mạng học sâu đồ thị là LightGCN</a:t>
            </a:r>
            <a:endParaRPr/>
          </a:p>
          <a:p>
            <a:pPr indent="-298450" lvl="0" marL="457200" rtl="0" algn="l">
              <a:lnSpc>
                <a:spcPct val="100000"/>
              </a:lnSpc>
              <a:spcBef>
                <a:spcPts val="0"/>
              </a:spcBef>
              <a:spcAft>
                <a:spcPts val="0"/>
              </a:spcAft>
              <a:buSzPts val="1100"/>
              <a:buChar char="-"/>
            </a:pPr>
            <a:r>
              <a:rPr lang="en">
                <a:solidFill>
                  <a:schemeClr val="dk1"/>
                </a:solidFill>
              </a:rPr>
              <a:t>GCN đc xây dựng để áp dụng lên nhiều dạng bài toán về đồ thị, </a:t>
            </a:r>
            <a:r>
              <a:rPr lang="en"/>
              <a:t>nhưng khi</a:t>
            </a:r>
            <a:r>
              <a:rPr lang="en"/>
              <a:t> áp dụng lên đồ thị tương tác thì lại rất nặng, vậy nên trong LightGCN, các thành phần không có tác động lên học gợi ý sẽ đc bỏ đi (cụ thể là biến đổi đặc trưng và hàm kích hoạt phi tuyến tính). Mục đích là để mô hình nhẹ hơn, phù hợp hơn với tác vụ gợi ý</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4" name="Google Shape;93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Đi cùng với tác vụ gợi ý, ta có hàm mất mát BPR</a:t>
            </a:r>
            <a:r>
              <a:rPr lang="en">
                <a:solidFill>
                  <a:schemeClr val="dk1"/>
                </a:solidFill>
              </a:rPr>
              <a:t>. </a:t>
            </a:r>
            <a:r>
              <a:rPr lang="en">
                <a:solidFill>
                  <a:schemeClr val="dk1"/>
                </a:solidFill>
                <a:highlight>
                  <a:schemeClr val="accent4"/>
                </a:highlight>
              </a:rPr>
              <a:t>Người dùng u tương tác với sản phẩm i nhưng chưa tương tác với sản phẩm j.</a:t>
            </a:r>
            <a:endParaRPr>
              <a:highlight>
                <a:schemeClr val="accent4"/>
              </a:highlight>
            </a:endParaRPr>
          </a:p>
          <a:p>
            <a:pPr indent="0" lvl="0" marL="0" rtl="0" algn="l">
              <a:spcBef>
                <a:spcPts val="0"/>
              </a:spcBef>
              <a:spcAft>
                <a:spcPts val="0"/>
              </a:spcAft>
              <a:buNone/>
            </a:pPr>
            <a:r>
              <a:rPr lang="en"/>
              <a:t>Cực tiểu hóa bpr loss thì sẽ giúp tối ưu hóa dự đoán về ranking (thứ tự) về độ ưa thích của mỗi người dùng đối với danh sách sản phẩm </a:t>
            </a:r>
            <a:r>
              <a:rPr lang="en">
                <a:highlight>
                  <a:schemeClr val="accent4"/>
                </a:highlight>
              </a:rPr>
              <a:t>(tức là thúc đẩy ranking của sản phẩm i cao hơn sản phẩm j của người dùng u).</a:t>
            </a:r>
            <a:endParaRPr>
              <a:highlight>
                <a:schemeClr val="accent4"/>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568f41df77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g2568f41df77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Tiếp theo là tác vụ pretext – học TGS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Hiện tại, có 3 hướng tiếp cận chính để áp dụng Học tự giám sát trên hệ thống gợi ý (Contrastive Learning, Generative Learning và predictive learning)</a:t>
            </a:r>
            <a:endParaRPr>
              <a:solidFill>
                <a:schemeClr val="dk1"/>
              </a:solidFill>
            </a:endParaRPr>
          </a:p>
          <a:p>
            <a:pPr indent="0" lvl="0" marL="0" rtl="0" algn="l">
              <a:spcBef>
                <a:spcPts val="0"/>
              </a:spcBef>
              <a:spcAft>
                <a:spcPts val="0"/>
              </a:spcAft>
              <a:buNone/>
            </a:pPr>
            <a:r>
              <a:rPr lang="en">
                <a:solidFill>
                  <a:schemeClr val="dk1"/>
                </a:solidFill>
              </a:rPr>
              <a:t>Đề tài này ta sẽ tập trung áp dụng và phân tích hướng tiếp cận Contrastive Learning hay Học tương phản vào hệ thống gợi ý trên đồ thị.</a:t>
            </a:r>
            <a:endParaRPr>
              <a:solidFill>
                <a:schemeClr val="dk1"/>
              </a:solidFill>
            </a:endParaRPr>
          </a:p>
          <a:p>
            <a:pPr indent="0" lvl="0" marL="0" rtl="0" algn="l">
              <a:spcBef>
                <a:spcPts val="1000"/>
              </a:spcBef>
              <a:spcAft>
                <a:spcPts val="0"/>
              </a:spcAft>
              <a:buNone/>
            </a:pPr>
            <a:r>
              <a:rPr lang="en">
                <a:solidFill>
                  <a:schemeClr val="dk1"/>
                </a:solidFill>
              </a:rPr>
              <a:t>Và xin mời bạn hồ trần việt cường tiếp tục trình bày phần còn lại của đề tài</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568f41df77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2568f41df77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Nhiệm vụ của Học tương phản là thúc đẩy việc học biểu diễn của model tốt hơn (giúp model phân biệt được những mẫu dữ liệu nào </a:t>
            </a:r>
            <a:r>
              <a:rPr lang="en">
                <a:solidFill>
                  <a:schemeClr val="dk1"/>
                </a:solidFill>
              </a:rPr>
              <a:t>có đặc trưng </a:t>
            </a:r>
            <a:r>
              <a:rPr lang="en">
                <a:solidFill>
                  <a:schemeClr val="dk1"/>
                </a:solidFill>
              </a:rPr>
              <a:t>giống nhau, những mẫu dữ liệu nào </a:t>
            </a:r>
            <a:r>
              <a:rPr lang="en">
                <a:solidFill>
                  <a:schemeClr val="dk1"/>
                </a:solidFill>
              </a:rPr>
              <a:t>có đặc trưng</a:t>
            </a:r>
            <a:r>
              <a:rPr lang="en">
                <a:solidFill>
                  <a:schemeClr val="dk1"/>
                </a:solidFill>
              </a:rPr>
              <a:t> khác nhau)</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Một ví dụ, có hai nhóm, những người trong cùng một nhóm </a:t>
            </a:r>
            <a:r>
              <a:rPr lang="en">
                <a:solidFill>
                  <a:schemeClr val="dk1"/>
                </a:solidFill>
              </a:rPr>
              <a:t>khá giống nhau về mặt tương tác với sản phẩm nên trong không gian embedding các vector đại diện cho </a:t>
            </a:r>
            <a:r>
              <a:rPr lang="en">
                <a:solidFill>
                  <a:schemeClr val="dk1"/>
                </a:solidFill>
              </a:rPr>
              <a:t>những người đó </a:t>
            </a:r>
            <a:r>
              <a:rPr lang="en">
                <a:solidFill>
                  <a:schemeClr val="dk1"/>
                </a:solidFill>
              </a:rPr>
              <a:t>sẽ đ</a:t>
            </a:r>
            <a:r>
              <a:rPr lang="en">
                <a:solidFill>
                  <a:schemeClr val="dk1"/>
                </a:solidFill>
              </a:rPr>
              <a:t>ược</a:t>
            </a:r>
            <a:r>
              <a:rPr lang="en">
                <a:solidFill>
                  <a:schemeClr val="dk1"/>
                </a:solidFill>
              </a:rPr>
              <a:t> kéo lại gần nhau, </a:t>
            </a:r>
            <a:r>
              <a:rPr lang="en">
                <a:solidFill>
                  <a:schemeClr val="dk1"/>
                </a:solidFill>
              </a:rPr>
              <a:t>những người khác nhóm khác nhau về mặt tương tác </a:t>
            </a:r>
            <a:r>
              <a:rPr lang="en">
                <a:solidFill>
                  <a:schemeClr val="dk1"/>
                </a:solidFill>
              </a:rPr>
              <a:t>nên </a:t>
            </a:r>
            <a:r>
              <a:rPr lang="en">
                <a:solidFill>
                  <a:schemeClr val="dk1"/>
                </a:solidFill>
              </a:rPr>
              <a:t>sẽ bị </a:t>
            </a:r>
            <a:r>
              <a:rPr lang="en">
                <a:solidFill>
                  <a:schemeClr val="dk1"/>
                </a:solidFill>
              </a:rPr>
              <a:t>đẩy ra xa.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Việc này sẽ giúp model tối ưu việc biểu diễn dữ liệu trong không gian nhúng, từ đó cung cấp thông tin cho model học gợi ý chính học tốt hơn</a:t>
            </a:r>
            <a:endParaRPr>
              <a:solidFill>
                <a:schemeClr val="dk1"/>
              </a:solidFill>
              <a:highlight>
                <a:srgbClr val="FF00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297d8e4e9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297d8e4e9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Đây là sơ đồ áp dụng Học tương phản lên hệ thống của chúng ta</a:t>
            </a:r>
            <a:endParaRPr/>
          </a:p>
          <a:p>
            <a:pPr indent="0" lvl="0" marL="0" rtl="0" algn="l">
              <a:spcBef>
                <a:spcPts val="0"/>
              </a:spcBef>
              <a:spcAft>
                <a:spcPts val="0"/>
              </a:spcAft>
              <a:buNone/>
            </a:pPr>
            <a:r>
              <a:rPr lang="en"/>
              <a:t>Phần đầu tiên ta sẽ nói tăng cường dữ liệu – một phần không thể thiếu trong Học tương phản</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Đây sẽ là những nội dung trọng tâm của thuyết trình của nhóm.</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Đầu tiên là nhóm sẽ giới thiệu về bài toán liên quan, cụ thể là bài toán hệ thống gợi ý và ý nghĩa của gợi ý.</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Tiếp theo là ta sẽ đề cập đến các kiến thức liên quan, đây sẽ là những kiến thức nền để có thể hiểu sâu thêm về những phương pháp mà ta sẽ đi tới trong phần 3.</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Và cuối cùng sẽ là những kết quả thực nghiệm mà nhóm đạt được và những kết luận rút ra được từ đề tài.</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25777d020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7" name="Google Shape;1097;g25777d020f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Ở ví dụ học tự giám sát, ta đã đề cập đến việc áp dụng tăng cường dữ liệu lên hình ảnh. Vậy trên đồ thị thì sẽ như thế nào?</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Trong đề tài này, nhóm sẽ đề cập và sử dụng 3 trong các loại tăng cường cho đồ thị phổ biến nhất (Bỏ cạnh, bỏ node, lấy mẫu đồ thị con)</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Ví dụ như hai hình trên, </a:t>
            </a:r>
            <a:r>
              <a:rPr lang="en">
                <a:solidFill>
                  <a:schemeClr val="dk1"/>
                </a:solidFill>
              </a:rPr>
              <a:t>bằng cách bỏ đi ngẫu nhiên một số cạnh/node dựa vào một tỉ lệ nhất định, ta tạo ra được các biến thể hơi khác so với đồ thị gốc. Ý tưởng đến từ việc một phần cạnh/node mới đóng góp cải thiện việc học biểu diễn, những phần khác có thể là nhiễu hoặc đóng góp không đáng kể</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Một cách khác là ta có thể lấy mẫu đồ thị con từ đồ thị gốc. Trong đề tài này, nhóm sẽ sử dụng Random Walk, một cài đặt của sub-sam, từ một node ban đầu, ta lần lượt đi ngẫu nhiên qua các node láng giềng cho đến khi đạt đến một ngưỡng (số nút, số cạnh) nhất định. Ý tưởng đằng sau việc này là các đồ thị con phản ánh được kết nối cục bộ và ngữ nghĩa  Ví dụ trong tương tác người dùng và sản phẩm, các node trong phạm vi láng giềng thể hiện các ng dùng cùng sở thích, hoặc các sản phẩm hay được mua kèm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1" name="Google Shape;118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Trong quá trình huấn luyện, hiện tại nhóm đang muốn thực hiện kiểm chứng độ hiệu quả của các phương pháp tăng cường khác nhau. Hai biến thể tăng cường được tạo ra từ đồ thị gốc sẽ sử dụng chung một loại tăng cường. Trên hình là hai tăng cường được tạo ra từ đồ thị gốc bằng 1 trong 3 phương pháp Edge dropout, Node dropout và Random Walk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297d8e4e92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2297d8e4e92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Sau khi có dữ liệu tăng cường, ta sẽ đưa chúng vào mạng học sâu đồ thị kết hợp với học tương phản để tối ưu việc học biểu diễn.</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2581c8b9eb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2581c8b9eb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Trên các đồ thị tăng cường, </a:t>
            </a:r>
            <a:r>
              <a:rPr b="1" i="1" lang="en">
                <a:solidFill>
                  <a:srgbClr val="FF9900"/>
                </a:solidFill>
              </a:rPr>
              <a:t>những bản sao của cùng một node được xem là những mẫu dữ liệu giống nhau và mang những đặc trưng giống nhau</a:t>
            </a:r>
            <a:r>
              <a:rPr lang="en"/>
              <a:t> (tương tự nhau về mặt tương tác) </a:t>
            </a:r>
            <a:endParaRPr/>
          </a:p>
          <a:p>
            <a:pPr indent="0" lvl="0" marL="0" rtl="0" algn="l">
              <a:spcBef>
                <a:spcPts val="0"/>
              </a:spcBef>
              <a:spcAft>
                <a:spcPts val="0"/>
              </a:spcAft>
              <a:buNone/>
            </a:pPr>
            <a:r>
              <a:rPr lang="en"/>
              <a:t>Điều này ngược lại đối với những bản sao của các cặp node khác nhau. Lúc này, học tương phản có nhiệm vụ </a:t>
            </a:r>
            <a:r>
              <a:rPr lang="en">
                <a:solidFill>
                  <a:schemeClr val="dk1"/>
                </a:solidFill>
              </a:rPr>
              <a:t>kéo các biểu diễn của cùng một node trên hai đồ thị tăng cường lại gần nhau, </a:t>
            </a:r>
            <a:endParaRPr>
              <a:solidFill>
                <a:schemeClr val="dk1"/>
              </a:solidFill>
            </a:endParaRPr>
          </a:p>
          <a:p>
            <a:pPr indent="0" lvl="0" marL="0" rtl="0" algn="l">
              <a:spcBef>
                <a:spcPts val="0"/>
              </a:spcBef>
              <a:spcAft>
                <a:spcPts val="0"/>
              </a:spcAft>
              <a:buNone/>
            </a:pPr>
            <a:r>
              <a:rPr lang="en">
                <a:solidFill>
                  <a:schemeClr val="dk1"/>
                </a:solidFill>
              </a:rPr>
              <a:t>đẩy biểu diễn của các node khác nhau ra xa nhau. Như đã nói, đIều này sẽ cải thiện việc học biểu diễn dữ liệu đồ thị.</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8" name="Google Shape;121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M</a:t>
            </a:r>
            <a:r>
              <a:rPr lang="en">
                <a:solidFill>
                  <a:schemeClr val="dk1"/>
                </a:solidFill>
              </a:rPr>
              <a:t>ô hình áp dụng học tương phản của chúng ta sử dụng một hàm mất mát là InfoNCE với khả năng ước tính sự tương đồng giữa các cặp biến thể. </a:t>
            </a:r>
            <a:endParaRPr>
              <a:solidFill>
                <a:schemeClr val="dk1"/>
              </a:solidFill>
            </a:endParaRPr>
          </a:p>
          <a:p>
            <a:pPr indent="0" lvl="0" marL="0" rtl="0" algn="l">
              <a:lnSpc>
                <a:spcPct val="100000"/>
              </a:lnSpc>
              <a:spcBef>
                <a:spcPts val="0"/>
              </a:spcBef>
              <a:spcAft>
                <a:spcPts val="0"/>
              </a:spcAft>
              <a:buNone/>
            </a:pPr>
            <a:r>
              <a:rPr lang="en"/>
              <a:t>T</a:t>
            </a:r>
            <a:r>
              <a:rPr lang="en"/>
              <a:t>ìm cực tiểu cho loss này sẽ thúc đẩy tính nhất quán về embedding giữa các node giống nhau (là các bản sao tăng cường của cùng 1 node), ép sự phân kỳ giữa các node khác nhau</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3" name="Google Shape;123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Decoupled loss</a:t>
            </a:r>
            <a:r>
              <a:rPr lang="en"/>
              <a:t>: trong InfoNCE, có một hệ số </a:t>
            </a:r>
            <a:r>
              <a:rPr lang="en"/>
              <a:t>NPC</a:t>
            </a:r>
            <a:r>
              <a:rPr lang="en"/>
              <a:t> (</a:t>
            </a:r>
            <a:r>
              <a:rPr lang="en">
                <a:solidFill>
                  <a:schemeClr val="dk1"/>
                </a:solidFill>
              </a:rPr>
              <a:t>negative-positive-coupling) </a:t>
            </a:r>
            <a:r>
              <a:rPr lang="en"/>
              <a:t>làm giảm hiệu năng tự giám sát </a:t>
            </a:r>
            <a:r>
              <a:rPr lang="en"/>
              <a:t>khi batch size huấn luyện nhỏ và hyperparameter không tối tư, và hàm loss này</a:t>
            </a:r>
            <a:r>
              <a:rPr lang="en"/>
              <a:t> sẽ giảm đi tác động tiêu cực của hệ số </a:t>
            </a:r>
            <a:r>
              <a:rPr lang="en"/>
              <a:t>đó</a:t>
            </a:r>
            <a:r>
              <a:rPr lang="en"/>
              <a:t>. Ngoài ra là khi batch size tăng thì khả năng học của model cũng tốt hơn</a:t>
            </a:r>
            <a:endParaRPr/>
          </a:p>
          <a:p>
            <a:pPr indent="0" lvl="0" marL="0" rtl="0" algn="l">
              <a:lnSpc>
                <a:spcPct val="100000"/>
              </a:lnSpc>
              <a:spcBef>
                <a:spcPts val="1000"/>
              </a:spcBef>
              <a:spcAft>
                <a:spcPts val="0"/>
              </a:spcAft>
              <a:buNone/>
            </a:pPr>
            <a:r>
              <a:rPr b="1" lang="en"/>
              <a:t>Debiased loss:</a:t>
            </a:r>
            <a:r>
              <a:rPr lang="en"/>
              <a:t> giảm tác động tiêu cực của hiệu ứng sampling bias, khi cực tiểu hóa hàm loss </a:t>
            </a:r>
            <a:r>
              <a:rPr lang="en"/>
              <a:t>InfoNCE</a:t>
            </a:r>
            <a:r>
              <a:rPr lang="en"/>
              <a:t> thì có thể gây “nhầm lẫn” và gây ra sẽ phân kì giữa các embedding của các mẫu dữ liệu mà thực chất lại có đặc trưng giống nhau</a:t>
            </a:r>
            <a:endParaRPr b="1"/>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258237095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1" name="Google Shape;1251;g258237095a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Trong đó θ là tập hợp các tham số mô hình trong Lmain (BPR Loss); λ1 và λ2 lần lượt là các hyperparameter để kiểm soát mức độ ảnh hưởng của SSL (Lssl là Contrastive Loss) và tham số bình thường hóa L2</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2297d8e4e92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8" name="Google Shape;1508;g2297d8e4e92_0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Sau đây là phần kết quả của thực nghiệm và đánh giá</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2297ccd0c1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2297ccd0c1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Đây là 3 bộ dữ liệu thường được sử dụng trong các nghiên cứu về hệ thống gợi ý. Ta có thể thấy cả 3 bộ dữ liệu đều rất thưa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Với danh sách điểm ranking dự đoán cá nhân mỗi người dùng, ta gợi ý cho họ một số sản phẩm với điểm ranking cao nhất – phương pháp top-K, với K là số lượng sản phẩm được gợi ý.</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2533f2feb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2533f2feb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 có thể rút ra kết luận rằng, hai hàm mất mát Debiased và Decoupled</a:t>
            </a:r>
            <a:endParaRPr/>
          </a:p>
          <a:p>
            <a:pPr indent="0" lvl="0" marL="0" rtl="0" algn="l">
              <a:spcBef>
                <a:spcPts val="0"/>
              </a:spcBef>
              <a:spcAft>
                <a:spcPts val="0"/>
              </a:spcAft>
              <a:buClr>
                <a:schemeClr val="dk1"/>
              </a:buClr>
              <a:buSzPts val="1100"/>
              <a:buFont typeface="Arial"/>
              <a:buNone/>
            </a:pPr>
            <a:r>
              <a:rPr lang="en"/>
              <a:t>đã khắc phục được những hạn chế của cách cài đặt sử dụng hàm InfoNCE.</a:t>
            </a:r>
            <a:endParaRPr/>
          </a:p>
          <a:p>
            <a:pPr indent="0" lvl="0" marL="0" rtl="0" algn="l">
              <a:spcBef>
                <a:spcPts val="0"/>
              </a:spcBef>
              <a:spcAft>
                <a:spcPts val="0"/>
              </a:spcAft>
              <a:buClr>
                <a:schemeClr val="dk1"/>
              </a:buClr>
              <a:buSzPts val="1100"/>
              <a:buFont typeface="Arial"/>
              <a:buNone/>
            </a:pPr>
            <a:r>
              <a:rPr lang="en"/>
              <a:t>Điều này đã được chứng tỏ qua thực nghiệm trên 3 bộ dữ liệu,  riêng</a:t>
            </a:r>
            <a:endParaRPr/>
          </a:p>
          <a:p>
            <a:pPr indent="0" lvl="0" marL="0" rtl="0" algn="l">
              <a:spcBef>
                <a:spcPts val="0"/>
              </a:spcBef>
              <a:spcAft>
                <a:spcPts val="0"/>
              </a:spcAft>
              <a:buClr>
                <a:schemeClr val="dk1"/>
              </a:buClr>
              <a:buSzPts val="1100"/>
              <a:buFont typeface="Arial"/>
              <a:buNone/>
            </a:pPr>
            <a:r>
              <a:rPr lang="en"/>
              <a:t>ở bộ dữ liệu Amazon, điều này chưa được thể hiện rõ, tuy nhiên sự chênh</a:t>
            </a:r>
            <a:endParaRPr/>
          </a:p>
          <a:p>
            <a:pPr indent="0" lvl="0" marL="0" rtl="0" algn="l">
              <a:spcBef>
                <a:spcPts val="0"/>
              </a:spcBef>
              <a:spcAft>
                <a:spcPts val="0"/>
              </a:spcAft>
              <a:buClr>
                <a:schemeClr val="dk1"/>
              </a:buClr>
              <a:buSzPts val="1100"/>
              <a:buFont typeface="Arial"/>
              <a:buNone/>
            </a:pPr>
            <a:r>
              <a:rPr lang="en"/>
              <a:t>lệch là không đáng kể và chấp nhận được.</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296b73c253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296b73c253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 sẽ đi vào giới thiệu đề tài</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252db6b94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252db6b94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Trên đây là kết quả thực nghiệm của mô hình khi sử dụng ba phương pháp tăng cường khác nhau</a:t>
            </a:r>
            <a:endParaRPr/>
          </a:p>
          <a:p>
            <a:pPr indent="0" lvl="0" marL="0" rtl="0" algn="l">
              <a:spcBef>
                <a:spcPts val="0"/>
              </a:spcBef>
              <a:spcAft>
                <a:spcPts val="0"/>
              </a:spcAft>
              <a:buClr>
                <a:schemeClr val="dk1"/>
              </a:buClr>
              <a:buSzPts val="1100"/>
              <a:buFont typeface="Arial"/>
              <a:buNone/>
            </a:pPr>
            <a:r>
              <a:rPr lang="en"/>
              <a:t>Kết quả cho thấy hiệu quả mà các phương pháp tăng cường khác nhau mang lại. Random walk mang lại hiệu quả tốt hơn khi đem so sánh với các phương pháp tăng cường khác (ED, ND) dù chưa thực sự ổn định.</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252db6b94e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252db6b94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NeuMF</a:t>
            </a:r>
            <a:r>
              <a:rPr lang="en"/>
              <a:t>: một trong những mô hình đầu tiên cho thấy hiệu quả của việc áp dụng mạng neuron trong việc khai thác tín hiệu</a:t>
            </a:r>
            <a:endParaRPr/>
          </a:p>
          <a:p>
            <a:pPr indent="0" lvl="0" marL="0" rtl="0" algn="l">
              <a:spcBef>
                <a:spcPts val="0"/>
              </a:spcBef>
              <a:spcAft>
                <a:spcPts val="0"/>
              </a:spcAft>
              <a:buClr>
                <a:schemeClr val="dk1"/>
              </a:buClr>
              <a:buSzPts val="1100"/>
              <a:buFont typeface="Arial"/>
              <a:buNone/>
            </a:pPr>
            <a:r>
              <a:rPr lang="en"/>
              <a:t>Collaborative filtering.</a:t>
            </a:r>
            <a:endParaRPr/>
          </a:p>
          <a:p>
            <a:pPr indent="-298450" lvl="0" marL="457200" rtl="0" algn="l">
              <a:spcBef>
                <a:spcPts val="0"/>
              </a:spcBef>
              <a:spcAft>
                <a:spcPts val="0"/>
              </a:spcAft>
              <a:buSzPts val="1100"/>
              <a:buChar char="-"/>
            </a:pPr>
            <a:r>
              <a:rPr b="1" lang="en"/>
              <a:t>NGCF</a:t>
            </a:r>
            <a:r>
              <a:rPr lang="en"/>
              <a:t>: khai thác cấu trúc đồ thị với cơ chế neighborhood aggregation trong mạng tích chập đồ thị dựa trên Collaborative filtering.</a:t>
            </a:r>
            <a:endParaRPr/>
          </a:p>
          <a:p>
            <a:pPr indent="-298450" lvl="0" marL="457200" rtl="0" algn="l">
              <a:spcBef>
                <a:spcPts val="0"/>
              </a:spcBef>
              <a:spcAft>
                <a:spcPts val="0"/>
              </a:spcAft>
              <a:buSzPts val="1100"/>
              <a:buChar char="-"/>
            </a:pPr>
            <a:r>
              <a:rPr b="1" lang="en"/>
              <a:t>LighGCN:</a:t>
            </a:r>
            <a:r>
              <a:rPr lang="en"/>
              <a:t> model nền mà ta đã áp dụng học tự giám sát, đã mô tả chi tiết ở chương trước, cải tiến dựa trên mô hình mạng tích</a:t>
            </a:r>
            <a:endParaRPr/>
          </a:p>
          <a:p>
            <a:pPr indent="0" lvl="0" marL="0" rtl="0" algn="l">
              <a:spcBef>
                <a:spcPts val="0"/>
              </a:spcBef>
              <a:spcAft>
                <a:spcPts val="0"/>
              </a:spcAft>
              <a:buNone/>
            </a:pPr>
            <a:r>
              <a:rPr lang="en"/>
              <a:t>chập đồ thị, sao cho nhẹ hơn, phù hợp hơn với tác vụ gợi ý.</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Nhận xét:</a:t>
            </a:r>
            <a:endParaRPr/>
          </a:p>
          <a:p>
            <a:pPr indent="-298450" lvl="0" marL="457200" rtl="0" algn="l">
              <a:spcBef>
                <a:spcPts val="0"/>
              </a:spcBef>
              <a:spcAft>
                <a:spcPts val="0"/>
              </a:spcAft>
              <a:buSzPts val="1100"/>
              <a:buChar char="-"/>
            </a:pPr>
            <a:r>
              <a:rPr lang="en"/>
              <a:t>Khi áp dụng mạng tích chập đồ thị (NGCF và LightGCN), chất lượng gợi ý cải thiện hơn nhiều so với mạng học neuron</a:t>
            </a:r>
            <a:endParaRPr/>
          </a:p>
          <a:p>
            <a:pPr indent="0" lvl="0" marL="0" rtl="0" algn="l">
              <a:spcBef>
                <a:spcPts val="0"/>
              </a:spcBef>
              <a:spcAft>
                <a:spcPts val="0"/>
              </a:spcAft>
              <a:buNone/>
            </a:pPr>
            <a:r>
              <a:rPr lang="en"/>
              <a:t>bình thường (NeuMF). </a:t>
            </a:r>
            <a:endParaRPr/>
          </a:p>
          <a:p>
            <a:pPr indent="-298450" lvl="0" marL="457200" rtl="0" algn="l">
              <a:spcBef>
                <a:spcPts val="0"/>
              </a:spcBef>
              <a:spcAft>
                <a:spcPts val="0"/>
              </a:spcAft>
              <a:buSzPts val="1100"/>
              <a:buChar char="-"/>
            </a:pPr>
            <a:r>
              <a:rPr lang="en"/>
              <a:t>Áp dụng học tự giám sát thì hiệu suất gợi ý còn tăng hơn nữa.</a:t>
            </a:r>
            <a:endParaRPr/>
          </a:p>
          <a:p>
            <a:pPr indent="-298450" lvl="0" marL="457200" rtl="0" algn="l">
              <a:spcBef>
                <a:spcPts val="0"/>
              </a:spcBef>
              <a:spcAft>
                <a:spcPts val="0"/>
              </a:spcAft>
              <a:buSzPts val="1100"/>
              <a:buChar char="-"/>
            </a:pPr>
            <a:r>
              <a:rPr lang="en"/>
              <a:t>Cụ thể là so với model nền LightGCN, áp dụng học tự giám sát giúp tăng hiệu suất lên đến 6.3% (Recall) và 6.1% (NDCG)</a:t>
            </a:r>
            <a:endParaRPr/>
          </a:p>
          <a:p>
            <a:pPr indent="0" lvl="0" marL="0" rtl="0" algn="l">
              <a:spcBef>
                <a:spcPts val="0"/>
              </a:spcBef>
              <a:spcAft>
                <a:spcPts val="0"/>
              </a:spcAft>
              <a:buClr>
                <a:schemeClr val="dk1"/>
              </a:buClr>
              <a:buSzPts val="1100"/>
              <a:buFont typeface="Arial"/>
              <a:buNone/>
            </a:pPr>
            <a:r>
              <a:rPr lang="en"/>
              <a:t>trên bộ dữ liệu Yelp2018, </a:t>
            </a:r>
            <a:r>
              <a:rPr lang="en">
                <a:solidFill>
                  <a:schemeClr val="dk1"/>
                </a:solidFill>
              </a:rPr>
              <a:t> tăng 17.8% (Recall) và 21.1% (NDCG) trên bộ dữ liệu Amazon Book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Điều này chứng minh tính hiệu quả mà học tự giám sát mang lại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2297d8e4e92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4" name="Google Shape;1554;g2297d8e4e92_1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25777d020f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25777d020f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22acb918cf4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22acb918cf4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2565c3f6b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2565c3f6b1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20a669e3940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20a669e3940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383838"/>
                </a:solidFill>
              </a:rPr>
              <a:t>Là 1 cấu trúc toán học để biểu diễn tập các thực thể rời rạc, gọi là đỉnh (node) và các liên kết giữa các node đó (cạnh).</a:t>
            </a:r>
            <a:endParaRPr sz="8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20a669e394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20a669e394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Đây là một vài ví dụ về đồ thị</a:t>
            </a:r>
            <a:endParaRPr/>
          </a:p>
          <a:p>
            <a:pPr indent="0" lvl="0" marL="0" rtl="0" algn="l">
              <a:spcBef>
                <a:spcPts val="0"/>
              </a:spcBef>
              <a:spcAft>
                <a:spcPts val="0"/>
              </a:spcAft>
              <a:buNone/>
            </a:pPr>
            <a:r>
              <a:rPr lang="en"/>
              <a:t>Bên trái là một mạng lưới bạn bè, ở giữa là một cấu trúc phân tử của Caffeine, và liên quan đến bài toán hệ thống gợi ý, một đồ thị tương tác ng dùng – sp mà trong đó mỗi node đại diện cho 1 ng dùng hoặc sp, và các cạnh giữa ng dùng/sp thể hiện tương tác của ng dùng đó với sp đó.</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20a669e3940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1" name="Google Shape;1751;g20a669e3940_2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Việc áp dụng dữ liệu đồ thị thô vào một mô hình học máy bình thường rất là khó hoặc là không hiệu quả, thứ nhất là do dữ liệu dạng đồ thị là rời rạc, thứ hai là không có cấu trúc nhất định, ngẫu nhiên.</a:t>
            </a:r>
            <a:endParaRPr/>
          </a:p>
          <a:p>
            <a:pPr indent="0" lvl="0" marL="0" rtl="0" algn="l">
              <a:lnSpc>
                <a:spcPct val="115000"/>
              </a:lnSpc>
              <a:spcBef>
                <a:spcPts val="0"/>
              </a:spcBef>
              <a:spcAft>
                <a:spcPts val="1200"/>
              </a:spcAft>
              <a:buClr>
                <a:schemeClr val="dk1"/>
              </a:buClr>
              <a:buSzPts val="1100"/>
              <a:buFont typeface="Arial"/>
              <a:buNone/>
            </a:pPr>
            <a:r>
              <a:rPr lang="en"/>
              <a:t>Như vậy thì ta cần phải chuyển đổi một phần hoặc toàn </a:t>
            </a:r>
            <a:r>
              <a:rPr lang="en"/>
              <a:t>bộ</a:t>
            </a:r>
            <a:r>
              <a:rPr lang="en"/>
              <a:t> dữ liệu đồ thị từ không gian rời rạc sang một không gian vector gọi là không gian nhúng, hay là không gian embedding. Mối quan hệ hình học trong không gian này cũng thể hiện đc tính chất/cấu trúc của đồ thị gốc</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20a669e3940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20a669e3940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Với một model CNN, tác vụ tích chập của một phần tử là tổ hợp tuyến tính của các phần tử trong phạm vi nhất định, với GCN, ta cũng có một tác vụ tích chập tương tự.</a:t>
            </a:r>
            <a:endParaRPr/>
          </a:p>
          <a:p>
            <a:pPr indent="0" lvl="0" marL="0" rtl="0" algn="l">
              <a:spcBef>
                <a:spcPts val="1000"/>
              </a:spcBef>
              <a:spcAft>
                <a:spcPts val="0"/>
              </a:spcAft>
              <a:buNone/>
            </a:pPr>
            <a:r>
              <a:rPr lang="en"/>
              <a:t>Trong GCN, embedding của node v ở layer thứ k+1 được tính bằng cách tổng hợp các embedding của láng giềng của v (và đôi khi là chính nó) từ layer trước (k) thông qua một hàm tổng hợp. Tác vụ tích chập này còn được gọi là tổng hợp láng giềng (Neighborhood aggregation)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296b73c253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2296b73c253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1100"/>
              <a:buNone/>
            </a:pPr>
            <a:r>
              <a:rPr lang="en"/>
              <a:t>Hệ thống gợi ý là một hệ thống có khả năng đề xuất các sản phẩm cho người dùng từ đó mang lại cho người dùng những trải nghiệm tốt hơn, xa hơn là thúc đẩy phát triển kinh doanh cho doanh nghiệp.</a:t>
            </a:r>
            <a:endParaRPr/>
          </a:p>
          <a:p>
            <a:pPr indent="0" lvl="0" marL="0" rtl="0" algn="l">
              <a:lnSpc>
                <a:spcPct val="115000"/>
              </a:lnSpc>
              <a:spcBef>
                <a:spcPts val="0"/>
              </a:spcBef>
              <a:spcAft>
                <a:spcPts val="0"/>
              </a:spcAft>
              <a:buSzPts val="1100"/>
              <a:buNone/>
            </a:pPr>
            <a:r>
              <a:rPr lang="en">
                <a:solidFill>
                  <a:schemeClr val="dk1"/>
                </a:solidFill>
              </a:rPr>
              <a:t>Tuy nhiên, với</a:t>
            </a:r>
            <a:r>
              <a:rPr lang="en">
                <a:solidFill>
                  <a:schemeClr val="dk1"/>
                </a:solidFill>
              </a:rPr>
              <a:t> sự phát triển của công nghệ, lượng người dùng và sản phẩm ngày một tăng, trong khi đó, người dùng chỉ tương tác với một phần nhỏ sản phẩm, gây ra vấn đề không đủ thông tin để đưa ra gợi ý chính xác, và một giải pháp hiệu quả là cần thiết.</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00000"/>
              </a:lnSpc>
              <a:spcBef>
                <a:spcPts val="100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256a60a9f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256a60a9f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256a60a9f3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256a60a9f3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với N là số lượng node v khác u; τ+ là xác suất chọn một node v khác u nào đó mà thực sự giống với u, dùng để ước lượng mức độ ảnh hưởng của các cặp negative pair (e′u , e′′v ) thông qua cặp positive pair (e′u , e′′u ) khi giảm sampling bias trong việc phân kỳ embedding của các node khác nhau. Giá trị mẫu 1 − τ+ dùng để bình thường hóa lại độ lớn của Ng′ trong trường hợp giá trị trên tử quá nhỏ (gần bằng 0), tức là τ+ gần bằng 1. Lấy max với N · exp(− 1/t) để tránh trường hợp lấy log của số âm; t là hyperparameter khác.</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2298864cb7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2298864cb7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Đề tài được chạy thử nghiệm với cấu hình máy như sau. Thời gian tiến hành thí nghiệm (3 phương pháp tăng cường với 3 hàm loss trên 3 bộ dữ liệu) trên máy chủ này hết khoảng 796 giờ</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257b404bcbf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257b404bcb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Với danh sách điểm ranking dự đoán cá nhân mỗi người dùng, ta gợi ý cho họ một số sản phẩm với điểm ranking cao nhất – phương pháp top-K, với K là số lượng sản phẩm được gợi ý.</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NDCG@K:</a:t>
            </a:r>
            <a:r>
              <a:rPr lang="en">
                <a:solidFill>
                  <a:schemeClr val="dk1"/>
                </a:solidFill>
              </a:rPr>
              <a:t> lý tưởng nhất là khi top K sản phẩm chứa toàn bộ sản phẩm mà người dùng có tương tác hoặc toàn bộ K sản phẩm đều có tương tác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54cef6bb6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54cef6bb6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Học tự giám sát một phương pháp học mới </a:t>
            </a:r>
            <a:r>
              <a:rPr lang="en"/>
              <a:t>có tiềm năng</a:t>
            </a:r>
            <a:r>
              <a:rPr lang="en"/>
              <a:t> khai thác </a:t>
            </a:r>
            <a:r>
              <a:rPr lang="en"/>
              <a:t>những đặc trưng bên trong dữ liệu dù thưa.</a:t>
            </a:r>
            <a:r>
              <a:rPr lang="en"/>
              <a:t> </a:t>
            </a:r>
            <a:endParaRPr/>
          </a:p>
          <a:p>
            <a:pPr indent="0" lvl="0" marL="0" rtl="0" algn="just">
              <a:lnSpc>
                <a:spcPct val="115000"/>
              </a:lnSpc>
              <a:spcBef>
                <a:spcPts val="0"/>
              </a:spcBef>
              <a:spcAft>
                <a:spcPts val="0"/>
              </a:spcAft>
              <a:buNone/>
            </a:pPr>
            <a:r>
              <a:rPr lang="en"/>
              <a:t>Phương pháp </a:t>
            </a:r>
            <a:r>
              <a:rPr lang="en"/>
              <a:t>này</a:t>
            </a:r>
            <a:r>
              <a:rPr lang="en"/>
              <a:t> đã được áp dụng rất thành công trong lĩnh vực thị giác máy tính </a:t>
            </a:r>
            <a:r>
              <a:rPr lang="en"/>
              <a:t>và</a:t>
            </a:r>
            <a:r>
              <a:rPr lang="en"/>
              <a:t> xử lý ngôn ngữ tự nhiên. </a:t>
            </a:r>
            <a:r>
              <a:rPr lang="en"/>
              <a:t>Tạo động lực để áp dụng vào bài toán học gợi ý.</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296b73c253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2296b73c253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Mục tiêu thứ nhất của đề tài là tìm hiểu lý thuyết xoay quanh việc áp dụng mô hình học tự giám sát lên mạng học sâu đồ thị cho hệ thống gợi ý</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Mục tiêu thứ hai, </a:t>
            </a:r>
            <a:r>
              <a:rPr lang="en">
                <a:solidFill>
                  <a:schemeClr val="dk1"/>
                </a:solidFill>
              </a:rPr>
              <a:t>cài đặt lại những gì mà nhóm nghiên cứu được, từ đó chứng minh hiệu quả phương pháp mang lại.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296b73c253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296b73c253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r>
              <a:rPr lang="en"/>
              <a:t>hần 2 ta sẽ giới thiệu về những kiến thức liên quan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54cef6bb6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254cef6bb63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highlight>
                  <a:schemeClr val="accent4"/>
                </a:highlight>
              </a:rPr>
              <a:t>Ta đã biết các phương pháp học như Học giám sát, không giám sát, bán giám sát. Nay nhóm nghiên cứu muốn đề cập đến một phương pháp học khác là học tự giám sát.</a:t>
            </a:r>
            <a:endParaRPr>
              <a:highlight>
                <a:schemeClr val="accent4"/>
              </a:highlight>
            </a:endParaRPr>
          </a:p>
          <a:p>
            <a:pPr indent="0" lvl="0" marL="0" rtl="0" algn="l">
              <a:lnSpc>
                <a:spcPct val="115000"/>
              </a:lnSpc>
              <a:spcBef>
                <a:spcPts val="1200"/>
              </a:spcBef>
              <a:spcAft>
                <a:spcPts val="0"/>
              </a:spcAft>
              <a:buSzPts val="1100"/>
              <a:buNone/>
            </a:pPr>
            <a:r>
              <a:rPr lang="en"/>
              <a:t>Học TGS là một phương pháp học trong điều kiện dữ liệu có nhãn hạn chế. Trong đó</a:t>
            </a:r>
            <a:r>
              <a:rPr lang="en"/>
              <a:t>, ta có hai tác vụ đó là </a:t>
            </a:r>
            <a:r>
              <a:rPr b="1" lang="en"/>
              <a:t>pretext task</a:t>
            </a:r>
            <a:r>
              <a:rPr lang="en"/>
              <a:t> và </a:t>
            </a:r>
            <a:r>
              <a:rPr b="1" lang="en"/>
              <a:t>downstream task</a:t>
            </a:r>
            <a:r>
              <a:rPr lang="en"/>
              <a:t>.</a:t>
            </a:r>
            <a:endParaRPr/>
          </a:p>
          <a:p>
            <a:pPr indent="0" lvl="0" marL="0" rtl="0" algn="l">
              <a:lnSpc>
                <a:spcPct val="115000"/>
              </a:lnSpc>
              <a:spcBef>
                <a:spcPts val="1200"/>
              </a:spcBef>
              <a:spcAft>
                <a:spcPts val="1200"/>
              </a:spcAft>
              <a:buSzPts val="1100"/>
              <a:buNone/>
            </a:pPr>
            <a:r>
              <a:rPr lang="en"/>
              <a:t>Pretext task </a:t>
            </a:r>
            <a:r>
              <a:rPr lang="en"/>
              <a:t>hay cũng có thể gọi là tác vụ tự giám sát </a:t>
            </a:r>
            <a:r>
              <a:rPr lang="en"/>
              <a:t>đóng vai trò học những đặc trưng từ dữ liệu, sinh ra các tín hiệu giám sát. Các tín hiệu giám sát này sẽ được cung cấp như là ngữ cảnh bổ sung cho tác vụ downstream để giúp việc học chính tốt hơn, ví dụ như phân loại, </a:t>
            </a:r>
            <a:r>
              <a:rPr lang="en"/>
              <a:t>phát hiện,...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565c3f6b1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565c3f6b1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Đây là một ví dụ về học tự giám sát. </a:t>
            </a:r>
            <a:endParaRPr/>
          </a:p>
          <a:p>
            <a:pPr indent="0" lvl="0" marL="0" rtl="0" algn="l">
              <a:spcBef>
                <a:spcPts val="0"/>
              </a:spcBef>
              <a:spcAft>
                <a:spcPts val="0"/>
              </a:spcAft>
              <a:buNone/>
            </a:pPr>
            <a:r>
              <a:rPr lang="en"/>
              <a:t>Ở phía trên là tác vụ pretext, ta huấn luyện một model pretraining sử dụng lượng lớn dữ liệu ko nhãn </a:t>
            </a:r>
            <a:r>
              <a:rPr lang="en">
                <a:highlight>
                  <a:schemeClr val="accent4"/>
                </a:highlight>
              </a:rPr>
              <a:t>(để tăng thêm hiệu quả của việc huấn luyện, ta sẽ sử dụng phương pháp tăng cường dữ liệu nhằm tạo ra các biến thể từ dữ liệu ban đầu) </a:t>
            </a:r>
            <a:r>
              <a:rPr lang="en"/>
              <a:t>nhằm thực hiện nhiệm vụ phân biệt các mẫu dữ liệu: kéo biểu diễn của những mẫu dữ liệu giống nhau lại, và đẩy những mẫu dữ liệu khác nhau ra xa.</a:t>
            </a:r>
            <a:endParaRPr/>
          </a:p>
          <a:p>
            <a:pPr indent="0" lvl="0" marL="0" rtl="0" algn="l">
              <a:spcBef>
                <a:spcPts val="0"/>
              </a:spcBef>
              <a:spcAft>
                <a:spcPts val="0"/>
              </a:spcAft>
              <a:buNone/>
            </a:pPr>
            <a:r>
              <a:rPr lang="en"/>
              <a:t>Sau đó, ta có thể tái sử dụng các tham số vừa học được sang model chính thông qua transfer learning (hoặc một kỹ thuật tương tự) và tiếp tục học cách giải quyết tác vụ downstream (phân loại ảnh chó mèo) trên dữ liệu có nhãn.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5"/>
        </a:solidFill>
      </p:bgPr>
    </p:bg>
    <p:spTree>
      <p:nvGrpSpPr>
        <p:cNvPr id="9" name="Shape 9"/>
        <p:cNvGrpSpPr/>
        <p:nvPr/>
      </p:nvGrpSpPr>
      <p:grpSpPr>
        <a:xfrm>
          <a:off x="0" y="0"/>
          <a:ext cx="0" cy="0"/>
          <a:chOff x="0" y="0"/>
          <a:chExt cx="0" cy="0"/>
        </a:xfrm>
      </p:grpSpPr>
      <p:sp>
        <p:nvSpPr>
          <p:cNvPr id="10" name="Google Shape;10;p2"/>
          <p:cNvSpPr/>
          <p:nvPr/>
        </p:nvSpPr>
        <p:spPr>
          <a:xfrm>
            <a:off x="-3537625" y="711975"/>
            <a:ext cx="7035600" cy="32772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0" y="1255025"/>
            <a:ext cx="4322700" cy="3891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1034200" y="0"/>
            <a:ext cx="10867800" cy="51435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3805750" y="2198675"/>
            <a:ext cx="4322700" cy="1508400"/>
          </a:xfrm>
          <a:prstGeom prst="rect">
            <a:avLst/>
          </a:prstGeom>
        </p:spPr>
        <p:txBody>
          <a:bodyPr anchorCtr="0" anchor="ctr" bIns="91425" lIns="91425" spcFirstLastPara="1" rIns="91425" wrap="square" tIns="91425">
            <a:noAutofit/>
          </a:bodyPr>
          <a:lstStyle>
            <a:lvl1pPr lvl="0" algn="r">
              <a:lnSpc>
                <a:spcPct val="90000"/>
              </a:lnSpc>
              <a:spcBef>
                <a:spcPts val="0"/>
              </a:spcBef>
              <a:spcAft>
                <a:spcPts val="0"/>
              </a:spcAft>
              <a:buClr>
                <a:schemeClr val="lt1"/>
              </a:buClr>
              <a:buSzPts val="4700"/>
              <a:buFont typeface="Julius Sans One"/>
              <a:buNone/>
              <a:defRPr b="1" sz="4000">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4" name="Google Shape;14;p2"/>
          <p:cNvSpPr txBox="1"/>
          <p:nvPr>
            <p:ph idx="1" type="subTitle"/>
          </p:nvPr>
        </p:nvSpPr>
        <p:spPr>
          <a:xfrm>
            <a:off x="4299250" y="4154375"/>
            <a:ext cx="3829200" cy="248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p:txBody>
      </p:sp>
      <p:sp>
        <p:nvSpPr>
          <p:cNvPr id="15" name="Google Shape;15;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5"/>
        </a:solidFill>
      </p:bgPr>
    </p:bg>
    <p:spTree>
      <p:nvGrpSpPr>
        <p:cNvPr id="63" name="Shape 63"/>
        <p:cNvGrpSpPr/>
        <p:nvPr/>
      </p:nvGrpSpPr>
      <p:grpSpPr>
        <a:xfrm>
          <a:off x="0" y="0"/>
          <a:ext cx="0" cy="0"/>
          <a:chOff x="0" y="0"/>
          <a:chExt cx="0" cy="0"/>
        </a:xfrm>
      </p:grpSpPr>
      <p:sp>
        <p:nvSpPr>
          <p:cNvPr id="64" name="Google Shape;64;p11"/>
          <p:cNvSpPr/>
          <p:nvPr/>
        </p:nvSpPr>
        <p:spPr>
          <a:xfrm rot="10800000">
            <a:off x="-19875" y="-19325"/>
            <a:ext cx="9203100" cy="5162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txBox="1"/>
          <p:nvPr>
            <p:ph hasCustomPrompt="1" type="title"/>
          </p:nvPr>
        </p:nvSpPr>
        <p:spPr>
          <a:xfrm>
            <a:off x="713250" y="638800"/>
            <a:ext cx="77175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9000"/>
              <a:buNone/>
              <a:defRPr b="1" sz="9000">
                <a:solidFill>
                  <a:schemeClr val="lt1"/>
                </a:solidFill>
              </a:defRPr>
            </a:lvl1pPr>
            <a:lvl2pPr lvl="1" rtl="0" algn="ctr">
              <a:spcBef>
                <a:spcPts val="0"/>
              </a:spcBef>
              <a:spcAft>
                <a:spcPts val="0"/>
              </a:spcAft>
              <a:buClr>
                <a:schemeClr val="lt1"/>
              </a:buClr>
              <a:buSzPts val="9000"/>
              <a:buNone/>
              <a:defRPr b="1" sz="9000">
                <a:solidFill>
                  <a:schemeClr val="lt1"/>
                </a:solidFill>
              </a:defRPr>
            </a:lvl2pPr>
            <a:lvl3pPr lvl="2" rtl="0" algn="ctr">
              <a:spcBef>
                <a:spcPts val="0"/>
              </a:spcBef>
              <a:spcAft>
                <a:spcPts val="0"/>
              </a:spcAft>
              <a:buClr>
                <a:schemeClr val="lt1"/>
              </a:buClr>
              <a:buSzPts val="9000"/>
              <a:buNone/>
              <a:defRPr b="1" sz="9000">
                <a:solidFill>
                  <a:schemeClr val="lt1"/>
                </a:solidFill>
              </a:defRPr>
            </a:lvl3pPr>
            <a:lvl4pPr lvl="3" rtl="0" algn="ctr">
              <a:spcBef>
                <a:spcPts val="0"/>
              </a:spcBef>
              <a:spcAft>
                <a:spcPts val="0"/>
              </a:spcAft>
              <a:buClr>
                <a:schemeClr val="lt1"/>
              </a:buClr>
              <a:buSzPts val="9000"/>
              <a:buNone/>
              <a:defRPr b="1" sz="9000">
                <a:solidFill>
                  <a:schemeClr val="lt1"/>
                </a:solidFill>
              </a:defRPr>
            </a:lvl4pPr>
            <a:lvl5pPr lvl="4" rtl="0" algn="ctr">
              <a:spcBef>
                <a:spcPts val="0"/>
              </a:spcBef>
              <a:spcAft>
                <a:spcPts val="0"/>
              </a:spcAft>
              <a:buClr>
                <a:schemeClr val="lt1"/>
              </a:buClr>
              <a:buSzPts val="9000"/>
              <a:buNone/>
              <a:defRPr b="1" sz="9000">
                <a:solidFill>
                  <a:schemeClr val="lt1"/>
                </a:solidFill>
              </a:defRPr>
            </a:lvl5pPr>
            <a:lvl6pPr lvl="5" rtl="0" algn="ctr">
              <a:spcBef>
                <a:spcPts val="0"/>
              </a:spcBef>
              <a:spcAft>
                <a:spcPts val="0"/>
              </a:spcAft>
              <a:buClr>
                <a:schemeClr val="lt1"/>
              </a:buClr>
              <a:buSzPts val="9000"/>
              <a:buNone/>
              <a:defRPr b="1" sz="9000">
                <a:solidFill>
                  <a:schemeClr val="lt1"/>
                </a:solidFill>
              </a:defRPr>
            </a:lvl6pPr>
            <a:lvl7pPr lvl="6" rtl="0" algn="ctr">
              <a:spcBef>
                <a:spcPts val="0"/>
              </a:spcBef>
              <a:spcAft>
                <a:spcPts val="0"/>
              </a:spcAft>
              <a:buClr>
                <a:schemeClr val="lt1"/>
              </a:buClr>
              <a:buSzPts val="9000"/>
              <a:buNone/>
              <a:defRPr b="1" sz="9000">
                <a:solidFill>
                  <a:schemeClr val="lt1"/>
                </a:solidFill>
              </a:defRPr>
            </a:lvl7pPr>
            <a:lvl8pPr lvl="7" rtl="0" algn="ctr">
              <a:spcBef>
                <a:spcPts val="0"/>
              </a:spcBef>
              <a:spcAft>
                <a:spcPts val="0"/>
              </a:spcAft>
              <a:buClr>
                <a:schemeClr val="lt1"/>
              </a:buClr>
              <a:buSzPts val="9000"/>
              <a:buNone/>
              <a:defRPr b="1" sz="9000">
                <a:solidFill>
                  <a:schemeClr val="lt1"/>
                </a:solidFill>
              </a:defRPr>
            </a:lvl8pPr>
            <a:lvl9pPr lvl="8" rtl="0" algn="ctr">
              <a:spcBef>
                <a:spcPts val="0"/>
              </a:spcBef>
              <a:spcAft>
                <a:spcPts val="0"/>
              </a:spcAft>
              <a:buClr>
                <a:schemeClr val="lt1"/>
              </a:buClr>
              <a:buSzPts val="9000"/>
              <a:buNone/>
              <a:defRPr b="1" sz="9000">
                <a:solidFill>
                  <a:schemeClr val="lt1"/>
                </a:solidFill>
              </a:defRPr>
            </a:lvl9pPr>
          </a:lstStyle>
          <a:p>
            <a:r>
              <a:t>xx%</a:t>
            </a:r>
          </a:p>
        </p:txBody>
      </p:sp>
      <p:sp>
        <p:nvSpPr>
          <p:cNvPr id="66" name="Google Shape;66;p11"/>
          <p:cNvSpPr txBox="1"/>
          <p:nvPr>
            <p:ph idx="1" type="body"/>
          </p:nvPr>
        </p:nvSpPr>
        <p:spPr>
          <a:xfrm>
            <a:off x="713250" y="2706376"/>
            <a:ext cx="7717500" cy="4482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lgn="ctr">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67" name="Google Shape;67;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8" name="Shape 68"/>
        <p:cNvGrpSpPr/>
        <p:nvPr/>
      </p:nvGrpSpPr>
      <p:grpSpPr>
        <a:xfrm>
          <a:off x="0" y="0"/>
          <a:ext cx="0" cy="0"/>
          <a:chOff x="0" y="0"/>
          <a:chExt cx="0" cy="0"/>
        </a:xfrm>
      </p:grpSpPr>
      <p:sp>
        <p:nvSpPr>
          <p:cNvPr id="69" name="Google Shape;69;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accent5"/>
        </a:solidFill>
      </p:bgPr>
    </p:bg>
    <p:spTree>
      <p:nvGrpSpPr>
        <p:cNvPr id="70" name="Shape 70"/>
        <p:cNvGrpSpPr/>
        <p:nvPr/>
      </p:nvGrpSpPr>
      <p:grpSpPr>
        <a:xfrm>
          <a:off x="0" y="0"/>
          <a:ext cx="0" cy="0"/>
          <a:chOff x="0" y="0"/>
          <a:chExt cx="0" cy="0"/>
        </a:xfrm>
      </p:grpSpPr>
      <p:sp>
        <p:nvSpPr>
          <p:cNvPr id="71" name="Google Shape;71;p13"/>
          <p:cNvSpPr/>
          <p:nvPr/>
        </p:nvSpPr>
        <p:spPr>
          <a:xfrm>
            <a:off x="-169300" y="-64500"/>
            <a:ext cx="4451100" cy="5272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13"/>
          <p:cNvCxnSpPr/>
          <p:nvPr/>
        </p:nvCxnSpPr>
        <p:spPr>
          <a:xfrm rot="10800000">
            <a:off x="-1604675" y="1624350"/>
            <a:ext cx="4819800" cy="4419600"/>
          </a:xfrm>
          <a:prstGeom prst="straightConnector1">
            <a:avLst/>
          </a:prstGeom>
          <a:noFill/>
          <a:ln cap="flat" cmpd="sng" w="19050">
            <a:solidFill>
              <a:schemeClr val="lt1"/>
            </a:solidFill>
            <a:prstDash val="solid"/>
            <a:round/>
            <a:headEnd len="med" w="med" type="none"/>
            <a:tailEnd len="med" w="med" type="none"/>
          </a:ln>
        </p:spPr>
      </p:cxnSp>
      <p:sp>
        <p:nvSpPr>
          <p:cNvPr id="73" name="Google Shape;73;p13"/>
          <p:cNvSpPr txBox="1"/>
          <p:nvPr>
            <p:ph type="title"/>
          </p:nvPr>
        </p:nvSpPr>
        <p:spPr>
          <a:xfrm>
            <a:off x="5690650" y="1883225"/>
            <a:ext cx="3193800" cy="32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74" name="Google Shape;74;p13"/>
          <p:cNvSpPr txBox="1"/>
          <p:nvPr>
            <p:ph hasCustomPrompt="1" idx="2" type="title"/>
          </p:nvPr>
        </p:nvSpPr>
        <p:spPr>
          <a:xfrm>
            <a:off x="4810771" y="1164068"/>
            <a:ext cx="684600" cy="290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a:r>
              <a:t>xx%</a:t>
            </a:r>
          </a:p>
        </p:txBody>
      </p:sp>
      <p:sp>
        <p:nvSpPr>
          <p:cNvPr id="75" name="Google Shape;75;p13"/>
          <p:cNvSpPr txBox="1"/>
          <p:nvPr>
            <p:ph hasCustomPrompt="1" idx="3" type="title"/>
          </p:nvPr>
        </p:nvSpPr>
        <p:spPr>
          <a:xfrm>
            <a:off x="4810771" y="2031990"/>
            <a:ext cx="684600" cy="290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a:r>
              <a:t>xx%</a:t>
            </a:r>
          </a:p>
        </p:txBody>
      </p:sp>
      <p:sp>
        <p:nvSpPr>
          <p:cNvPr id="76" name="Google Shape;76;p13"/>
          <p:cNvSpPr txBox="1"/>
          <p:nvPr>
            <p:ph idx="4" type="title"/>
          </p:nvPr>
        </p:nvSpPr>
        <p:spPr>
          <a:xfrm>
            <a:off x="5690650" y="3628275"/>
            <a:ext cx="3193800" cy="32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77" name="Google Shape;77;p13"/>
          <p:cNvSpPr txBox="1"/>
          <p:nvPr>
            <p:ph idx="5" type="title"/>
          </p:nvPr>
        </p:nvSpPr>
        <p:spPr>
          <a:xfrm>
            <a:off x="5690650" y="1044000"/>
            <a:ext cx="3193800" cy="32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78" name="Google Shape;78;p13"/>
          <p:cNvSpPr txBox="1"/>
          <p:nvPr>
            <p:ph idx="6" type="title"/>
          </p:nvPr>
        </p:nvSpPr>
        <p:spPr>
          <a:xfrm>
            <a:off x="5690650" y="2760350"/>
            <a:ext cx="3193800" cy="32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79" name="Google Shape;79;p13"/>
          <p:cNvSpPr txBox="1"/>
          <p:nvPr>
            <p:ph hasCustomPrompt="1" idx="7" type="title"/>
          </p:nvPr>
        </p:nvSpPr>
        <p:spPr>
          <a:xfrm>
            <a:off x="4810771" y="2880418"/>
            <a:ext cx="684600" cy="290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a:r>
              <a:t>xx%</a:t>
            </a:r>
          </a:p>
        </p:txBody>
      </p:sp>
      <p:sp>
        <p:nvSpPr>
          <p:cNvPr id="80" name="Google Shape;80;p13"/>
          <p:cNvSpPr txBox="1"/>
          <p:nvPr>
            <p:ph hasCustomPrompt="1" idx="8" type="title"/>
          </p:nvPr>
        </p:nvSpPr>
        <p:spPr>
          <a:xfrm>
            <a:off x="4810771" y="3748340"/>
            <a:ext cx="684600" cy="290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a:r>
              <a:t>xx%</a:t>
            </a:r>
          </a:p>
        </p:txBody>
      </p:sp>
      <p:sp>
        <p:nvSpPr>
          <p:cNvPr id="81" name="Google Shape;81;p13"/>
          <p:cNvSpPr txBox="1"/>
          <p:nvPr>
            <p:ph idx="1" type="subTitle"/>
          </p:nvPr>
        </p:nvSpPr>
        <p:spPr>
          <a:xfrm>
            <a:off x="5690650" y="1319545"/>
            <a:ext cx="2454000" cy="2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2" name="Google Shape;82;p13"/>
          <p:cNvSpPr txBox="1"/>
          <p:nvPr>
            <p:ph idx="9" type="subTitle"/>
          </p:nvPr>
        </p:nvSpPr>
        <p:spPr>
          <a:xfrm>
            <a:off x="5690650" y="3045420"/>
            <a:ext cx="2454000" cy="2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3" name="Google Shape;83;p13"/>
          <p:cNvSpPr txBox="1"/>
          <p:nvPr>
            <p:ph idx="13" type="subTitle"/>
          </p:nvPr>
        </p:nvSpPr>
        <p:spPr>
          <a:xfrm>
            <a:off x="5690650" y="2162698"/>
            <a:ext cx="2454000" cy="2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4" name="Google Shape;84;p13"/>
          <p:cNvSpPr txBox="1"/>
          <p:nvPr>
            <p:ph idx="14" type="subTitle"/>
          </p:nvPr>
        </p:nvSpPr>
        <p:spPr>
          <a:xfrm>
            <a:off x="5690650" y="3907748"/>
            <a:ext cx="2454000" cy="2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5" name="Google Shape;85;p13"/>
          <p:cNvSpPr txBox="1"/>
          <p:nvPr>
            <p:ph idx="15" type="title"/>
          </p:nvPr>
        </p:nvSpPr>
        <p:spPr>
          <a:xfrm>
            <a:off x="713225" y="2198800"/>
            <a:ext cx="34164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700"/>
              <a:buNone/>
              <a:defRPr b="1" sz="3000">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p:txBody>
      </p:sp>
      <p:sp>
        <p:nvSpPr>
          <p:cNvPr id="86" name="Google Shape;86;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_2">
    <p:bg>
      <p:bgPr>
        <a:solidFill>
          <a:schemeClr val="accent5"/>
        </a:solidFill>
      </p:bgPr>
    </p:bg>
    <p:spTree>
      <p:nvGrpSpPr>
        <p:cNvPr id="87" name="Shape 87"/>
        <p:cNvGrpSpPr/>
        <p:nvPr/>
      </p:nvGrpSpPr>
      <p:grpSpPr>
        <a:xfrm>
          <a:off x="0" y="0"/>
          <a:ext cx="0" cy="0"/>
          <a:chOff x="0" y="0"/>
          <a:chExt cx="0" cy="0"/>
        </a:xfrm>
      </p:grpSpPr>
      <p:sp>
        <p:nvSpPr>
          <p:cNvPr id="88" name="Google Shape;88;p14"/>
          <p:cNvSpPr txBox="1"/>
          <p:nvPr>
            <p:ph hasCustomPrompt="1" type="title"/>
          </p:nvPr>
        </p:nvSpPr>
        <p:spPr>
          <a:xfrm>
            <a:off x="815488" y="2995725"/>
            <a:ext cx="608400" cy="4026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1800"/>
              <a:buNone/>
              <a:defRPr b="1" sz="1800">
                <a:solidFill>
                  <a:schemeClr val="dk1"/>
                </a:solidFill>
              </a:defRPr>
            </a:lvl1pPr>
            <a:lvl2pPr lvl="1" rtl="0" algn="r">
              <a:spcBef>
                <a:spcPts val="0"/>
              </a:spcBef>
              <a:spcAft>
                <a:spcPts val="0"/>
              </a:spcAft>
              <a:buClr>
                <a:schemeClr val="dk1"/>
              </a:buClr>
              <a:buSzPts val="1800"/>
              <a:buNone/>
              <a:defRPr sz="1800">
                <a:solidFill>
                  <a:schemeClr val="dk1"/>
                </a:solidFill>
              </a:defRPr>
            </a:lvl2pPr>
            <a:lvl3pPr lvl="2" rtl="0" algn="r">
              <a:spcBef>
                <a:spcPts val="0"/>
              </a:spcBef>
              <a:spcAft>
                <a:spcPts val="0"/>
              </a:spcAft>
              <a:buClr>
                <a:schemeClr val="dk1"/>
              </a:buClr>
              <a:buSzPts val="1800"/>
              <a:buNone/>
              <a:defRPr sz="1800">
                <a:solidFill>
                  <a:schemeClr val="dk1"/>
                </a:solidFill>
              </a:defRPr>
            </a:lvl3pPr>
            <a:lvl4pPr lvl="3" rtl="0" algn="r">
              <a:spcBef>
                <a:spcPts val="0"/>
              </a:spcBef>
              <a:spcAft>
                <a:spcPts val="0"/>
              </a:spcAft>
              <a:buClr>
                <a:schemeClr val="dk1"/>
              </a:buClr>
              <a:buSzPts val="1800"/>
              <a:buNone/>
              <a:defRPr sz="1800">
                <a:solidFill>
                  <a:schemeClr val="dk1"/>
                </a:solidFill>
              </a:defRPr>
            </a:lvl4pPr>
            <a:lvl5pPr lvl="4" rtl="0" algn="r">
              <a:spcBef>
                <a:spcPts val="0"/>
              </a:spcBef>
              <a:spcAft>
                <a:spcPts val="0"/>
              </a:spcAft>
              <a:buClr>
                <a:schemeClr val="dk1"/>
              </a:buClr>
              <a:buSzPts val="1800"/>
              <a:buNone/>
              <a:defRPr sz="1800">
                <a:solidFill>
                  <a:schemeClr val="dk1"/>
                </a:solidFill>
              </a:defRPr>
            </a:lvl5pPr>
            <a:lvl6pPr lvl="5" rtl="0" algn="r">
              <a:spcBef>
                <a:spcPts val="0"/>
              </a:spcBef>
              <a:spcAft>
                <a:spcPts val="0"/>
              </a:spcAft>
              <a:buClr>
                <a:schemeClr val="dk1"/>
              </a:buClr>
              <a:buSzPts val="1800"/>
              <a:buNone/>
              <a:defRPr sz="1800">
                <a:solidFill>
                  <a:schemeClr val="dk1"/>
                </a:solidFill>
              </a:defRPr>
            </a:lvl6pPr>
            <a:lvl7pPr lvl="6" rtl="0" algn="r">
              <a:spcBef>
                <a:spcPts val="0"/>
              </a:spcBef>
              <a:spcAft>
                <a:spcPts val="0"/>
              </a:spcAft>
              <a:buClr>
                <a:schemeClr val="dk1"/>
              </a:buClr>
              <a:buSzPts val="1800"/>
              <a:buNone/>
              <a:defRPr sz="1800">
                <a:solidFill>
                  <a:schemeClr val="dk1"/>
                </a:solidFill>
              </a:defRPr>
            </a:lvl7pPr>
            <a:lvl8pPr lvl="7" rtl="0" algn="r">
              <a:spcBef>
                <a:spcPts val="0"/>
              </a:spcBef>
              <a:spcAft>
                <a:spcPts val="0"/>
              </a:spcAft>
              <a:buClr>
                <a:schemeClr val="dk1"/>
              </a:buClr>
              <a:buSzPts val="1800"/>
              <a:buNone/>
              <a:defRPr sz="1800">
                <a:solidFill>
                  <a:schemeClr val="dk1"/>
                </a:solidFill>
              </a:defRPr>
            </a:lvl8pPr>
            <a:lvl9pPr lvl="8" rtl="0" algn="r">
              <a:spcBef>
                <a:spcPts val="0"/>
              </a:spcBef>
              <a:spcAft>
                <a:spcPts val="0"/>
              </a:spcAft>
              <a:buClr>
                <a:schemeClr val="dk1"/>
              </a:buClr>
              <a:buSzPts val="1800"/>
              <a:buNone/>
              <a:defRPr sz="1800">
                <a:solidFill>
                  <a:schemeClr val="dk1"/>
                </a:solidFill>
              </a:defRPr>
            </a:lvl9pPr>
          </a:lstStyle>
          <a:p>
            <a:r>
              <a:t>xx%</a:t>
            </a:r>
          </a:p>
        </p:txBody>
      </p:sp>
      <p:sp>
        <p:nvSpPr>
          <p:cNvPr id="89" name="Google Shape;89;p14"/>
          <p:cNvSpPr txBox="1"/>
          <p:nvPr>
            <p:ph idx="2" type="title"/>
          </p:nvPr>
        </p:nvSpPr>
        <p:spPr>
          <a:xfrm>
            <a:off x="1633438" y="2931800"/>
            <a:ext cx="2933400" cy="32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90" name="Google Shape;90;p14"/>
          <p:cNvSpPr txBox="1"/>
          <p:nvPr>
            <p:ph idx="1" type="subTitle"/>
          </p:nvPr>
        </p:nvSpPr>
        <p:spPr>
          <a:xfrm>
            <a:off x="1633438" y="3207354"/>
            <a:ext cx="2933400" cy="5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91" name="Google Shape;91;p14"/>
          <p:cNvSpPr/>
          <p:nvPr/>
        </p:nvSpPr>
        <p:spPr>
          <a:xfrm rot="10800000">
            <a:off x="-19875" y="-13336"/>
            <a:ext cx="9203100" cy="2690100"/>
          </a:xfrm>
          <a:prstGeom prst="triangle">
            <a:avLst>
              <a:gd fmla="val 4989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txBox="1"/>
          <p:nvPr>
            <p:ph hasCustomPrompt="1" idx="3" type="title"/>
          </p:nvPr>
        </p:nvSpPr>
        <p:spPr>
          <a:xfrm>
            <a:off x="815488" y="3888750"/>
            <a:ext cx="608400" cy="4026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1800"/>
              <a:buNone/>
              <a:defRPr b="1" sz="1800">
                <a:solidFill>
                  <a:schemeClr val="dk1"/>
                </a:solidFill>
              </a:defRPr>
            </a:lvl1pPr>
            <a:lvl2pPr lvl="1" rtl="0" algn="r">
              <a:spcBef>
                <a:spcPts val="0"/>
              </a:spcBef>
              <a:spcAft>
                <a:spcPts val="0"/>
              </a:spcAft>
              <a:buClr>
                <a:schemeClr val="dk1"/>
              </a:buClr>
              <a:buSzPts val="1800"/>
              <a:buNone/>
              <a:defRPr sz="1800">
                <a:solidFill>
                  <a:schemeClr val="dk1"/>
                </a:solidFill>
              </a:defRPr>
            </a:lvl2pPr>
            <a:lvl3pPr lvl="2" rtl="0" algn="r">
              <a:spcBef>
                <a:spcPts val="0"/>
              </a:spcBef>
              <a:spcAft>
                <a:spcPts val="0"/>
              </a:spcAft>
              <a:buClr>
                <a:schemeClr val="dk1"/>
              </a:buClr>
              <a:buSzPts val="1800"/>
              <a:buNone/>
              <a:defRPr sz="1800">
                <a:solidFill>
                  <a:schemeClr val="dk1"/>
                </a:solidFill>
              </a:defRPr>
            </a:lvl3pPr>
            <a:lvl4pPr lvl="3" rtl="0" algn="r">
              <a:spcBef>
                <a:spcPts val="0"/>
              </a:spcBef>
              <a:spcAft>
                <a:spcPts val="0"/>
              </a:spcAft>
              <a:buClr>
                <a:schemeClr val="dk1"/>
              </a:buClr>
              <a:buSzPts val="1800"/>
              <a:buNone/>
              <a:defRPr sz="1800">
                <a:solidFill>
                  <a:schemeClr val="dk1"/>
                </a:solidFill>
              </a:defRPr>
            </a:lvl4pPr>
            <a:lvl5pPr lvl="4" rtl="0" algn="r">
              <a:spcBef>
                <a:spcPts val="0"/>
              </a:spcBef>
              <a:spcAft>
                <a:spcPts val="0"/>
              </a:spcAft>
              <a:buClr>
                <a:schemeClr val="dk1"/>
              </a:buClr>
              <a:buSzPts val="1800"/>
              <a:buNone/>
              <a:defRPr sz="1800">
                <a:solidFill>
                  <a:schemeClr val="dk1"/>
                </a:solidFill>
              </a:defRPr>
            </a:lvl5pPr>
            <a:lvl6pPr lvl="5" rtl="0" algn="r">
              <a:spcBef>
                <a:spcPts val="0"/>
              </a:spcBef>
              <a:spcAft>
                <a:spcPts val="0"/>
              </a:spcAft>
              <a:buClr>
                <a:schemeClr val="dk1"/>
              </a:buClr>
              <a:buSzPts val="1800"/>
              <a:buNone/>
              <a:defRPr sz="1800">
                <a:solidFill>
                  <a:schemeClr val="dk1"/>
                </a:solidFill>
              </a:defRPr>
            </a:lvl6pPr>
            <a:lvl7pPr lvl="6" rtl="0" algn="r">
              <a:spcBef>
                <a:spcPts val="0"/>
              </a:spcBef>
              <a:spcAft>
                <a:spcPts val="0"/>
              </a:spcAft>
              <a:buClr>
                <a:schemeClr val="dk1"/>
              </a:buClr>
              <a:buSzPts val="1800"/>
              <a:buNone/>
              <a:defRPr sz="1800">
                <a:solidFill>
                  <a:schemeClr val="dk1"/>
                </a:solidFill>
              </a:defRPr>
            </a:lvl7pPr>
            <a:lvl8pPr lvl="7" rtl="0" algn="r">
              <a:spcBef>
                <a:spcPts val="0"/>
              </a:spcBef>
              <a:spcAft>
                <a:spcPts val="0"/>
              </a:spcAft>
              <a:buClr>
                <a:schemeClr val="dk1"/>
              </a:buClr>
              <a:buSzPts val="1800"/>
              <a:buNone/>
              <a:defRPr sz="1800">
                <a:solidFill>
                  <a:schemeClr val="dk1"/>
                </a:solidFill>
              </a:defRPr>
            </a:lvl8pPr>
            <a:lvl9pPr lvl="8" rtl="0" algn="r">
              <a:spcBef>
                <a:spcPts val="0"/>
              </a:spcBef>
              <a:spcAft>
                <a:spcPts val="0"/>
              </a:spcAft>
              <a:buClr>
                <a:schemeClr val="dk1"/>
              </a:buClr>
              <a:buSzPts val="1800"/>
              <a:buNone/>
              <a:defRPr sz="1800">
                <a:solidFill>
                  <a:schemeClr val="dk1"/>
                </a:solidFill>
              </a:defRPr>
            </a:lvl9pPr>
          </a:lstStyle>
          <a:p>
            <a:r>
              <a:t>xx%</a:t>
            </a:r>
          </a:p>
        </p:txBody>
      </p:sp>
      <p:sp>
        <p:nvSpPr>
          <p:cNvPr id="93" name="Google Shape;93;p14"/>
          <p:cNvSpPr txBox="1"/>
          <p:nvPr>
            <p:ph idx="4" type="title"/>
          </p:nvPr>
        </p:nvSpPr>
        <p:spPr>
          <a:xfrm>
            <a:off x="1633438" y="3824821"/>
            <a:ext cx="2933400" cy="32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94" name="Google Shape;94;p14"/>
          <p:cNvSpPr txBox="1"/>
          <p:nvPr>
            <p:ph idx="5" type="subTitle"/>
          </p:nvPr>
        </p:nvSpPr>
        <p:spPr>
          <a:xfrm>
            <a:off x="1633438" y="4100375"/>
            <a:ext cx="2933400" cy="5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95" name="Google Shape;95;p14"/>
          <p:cNvSpPr txBox="1"/>
          <p:nvPr>
            <p:ph hasCustomPrompt="1" idx="6" type="title"/>
          </p:nvPr>
        </p:nvSpPr>
        <p:spPr>
          <a:xfrm>
            <a:off x="4543875" y="2995725"/>
            <a:ext cx="608400" cy="4026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1800"/>
              <a:buNone/>
              <a:defRPr b="1" sz="1800">
                <a:solidFill>
                  <a:schemeClr val="dk1"/>
                </a:solidFill>
              </a:defRPr>
            </a:lvl1pPr>
            <a:lvl2pPr lvl="1" rtl="0" algn="r">
              <a:spcBef>
                <a:spcPts val="0"/>
              </a:spcBef>
              <a:spcAft>
                <a:spcPts val="0"/>
              </a:spcAft>
              <a:buClr>
                <a:schemeClr val="dk1"/>
              </a:buClr>
              <a:buSzPts val="1800"/>
              <a:buNone/>
              <a:defRPr sz="1800">
                <a:solidFill>
                  <a:schemeClr val="dk1"/>
                </a:solidFill>
              </a:defRPr>
            </a:lvl2pPr>
            <a:lvl3pPr lvl="2" rtl="0" algn="r">
              <a:spcBef>
                <a:spcPts val="0"/>
              </a:spcBef>
              <a:spcAft>
                <a:spcPts val="0"/>
              </a:spcAft>
              <a:buClr>
                <a:schemeClr val="dk1"/>
              </a:buClr>
              <a:buSzPts val="1800"/>
              <a:buNone/>
              <a:defRPr sz="1800">
                <a:solidFill>
                  <a:schemeClr val="dk1"/>
                </a:solidFill>
              </a:defRPr>
            </a:lvl3pPr>
            <a:lvl4pPr lvl="3" rtl="0" algn="r">
              <a:spcBef>
                <a:spcPts val="0"/>
              </a:spcBef>
              <a:spcAft>
                <a:spcPts val="0"/>
              </a:spcAft>
              <a:buClr>
                <a:schemeClr val="dk1"/>
              </a:buClr>
              <a:buSzPts val="1800"/>
              <a:buNone/>
              <a:defRPr sz="1800">
                <a:solidFill>
                  <a:schemeClr val="dk1"/>
                </a:solidFill>
              </a:defRPr>
            </a:lvl4pPr>
            <a:lvl5pPr lvl="4" rtl="0" algn="r">
              <a:spcBef>
                <a:spcPts val="0"/>
              </a:spcBef>
              <a:spcAft>
                <a:spcPts val="0"/>
              </a:spcAft>
              <a:buClr>
                <a:schemeClr val="dk1"/>
              </a:buClr>
              <a:buSzPts val="1800"/>
              <a:buNone/>
              <a:defRPr sz="1800">
                <a:solidFill>
                  <a:schemeClr val="dk1"/>
                </a:solidFill>
              </a:defRPr>
            </a:lvl5pPr>
            <a:lvl6pPr lvl="5" rtl="0" algn="r">
              <a:spcBef>
                <a:spcPts val="0"/>
              </a:spcBef>
              <a:spcAft>
                <a:spcPts val="0"/>
              </a:spcAft>
              <a:buClr>
                <a:schemeClr val="dk1"/>
              </a:buClr>
              <a:buSzPts val="1800"/>
              <a:buNone/>
              <a:defRPr sz="1800">
                <a:solidFill>
                  <a:schemeClr val="dk1"/>
                </a:solidFill>
              </a:defRPr>
            </a:lvl6pPr>
            <a:lvl7pPr lvl="6" rtl="0" algn="r">
              <a:spcBef>
                <a:spcPts val="0"/>
              </a:spcBef>
              <a:spcAft>
                <a:spcPts val="0"/>
              </a:spcAft>
              <a:buClr>
                <a:schemeClr val="dk1"/>
              </a:buClr>
              <a:buSzPts val="1800"/>
              <a:buNone/>
              <a:defRPr sz="1800">
                <a:solidFill>
                  <a:schemeClr val="dk1"/>
                </a:solidFill>
              </a:defRPr>
            </a:lvl7pPr>
            <a:lvl8pPr lvl="7" rtl="0" algn="r">
              <a:spcBef>
                <a:spcPts val="0"/>
              </a:spcBef>
              <a:spcAft>
                <a:spcPts val="0"/>
              </a:spcAft>
              <a:buClr>
                <a:schemeClr val="dk1"/>
              </a:buClr>
              <a:buSzPts val="1800"/>
              <a:buNone/>
              <a:defRPr sz="1800">
                <a:solidFill>
                  <a:schemeClr val="dk1"/>
                </a:solidFill>
              </a:defRPr>
            </a:lvl8pPr>
            <a:lvl9pPr lvl="8" rtl="0" algn="r">
              <a:spcBef>
                <a:spcPts val="0"/>
              </a:spcBef>
              <a:spcAft>
                <a:spcPts val="0"/>
              </a:spcAft>
              <a:buClr>
                <a:schemeClr val="dk1"/>
              </a:buClr>
              <a:buSzPts val="1800"/>
              <a:buNone/>
              <a:defRPr sz="1800">
                <a:solidFill>
                  <a:schemeClr val="dk1"/>
                </a:solidFill>
              </a:defRPr>
            </a:lvl9pPr>
          </a:lstStyle>
          <a:p>
            <a:r>
              <a:t>xx%</a:t>
            </a:r>
          </a:p>
        </p:txBody>
      </p:sp>
      <p:sp>
        <p:nvSpPr>
          <p:cNvPr id="96" name="Google Shape;96;p14"/>
          <p:cNvSpPr txBox="1"/>
          <p:nvPr>
            <p:ph idx="7" type="title"/>
          </p:nvPr>
        </p:nvSpPr>
        <p:spPr>
          <a:xfrm>
            <a:off x="5395160" y="2931800"/>
            <a:ext cx="2933400" cy="32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97" name="Google Shape;97;p14"/>
          <p:cNvSpPr txBox="1"/>
          <p:nvPr>
            <p:ph idx="8" type="subTitle"/>
          </p:nvPr>
        </p:nvSpPr>
        <p:spPr>
          <a:xfrm>
            <a:off x="5395160" y="3207354"/>
            <a:ext cx="2933400" cy="5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98" name="Google Shape;98;p14"/>
          <p:cNvSpPr txBox="1"/>
          <p:nvPr>
            <p:ph hasCustomPrompt="1" idx="9" type="title"/>
          </p:nvPr>
        </p:nvSpPr>
        <p:spPr>
          <a:xfrm>
            <a:off x="4543875" y="3888750"/>
            <a:ext cx="608400" cy="4026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1800"/>
              <a:buNone/>
              <a:defRPr b="1" sz="1800">
                <a:solidFill>
                  <a:schemeClr val="dk1"/>
                </a:solidFill>
              </a:defRPr>
            </a:lvl1pPr>
            <a:lvl2pPr lvl="1" rtl="0" algn="r">
              <a:spcBef>
                <a:spcPts val="0"/>
              </a:spcBef>
              <a:spcAft>
                <a:spcPts val="0"/>
              </a:spcAft>
              <a:buClr>
                <a:schemeClr val="dk1"/>
              </a:buClr>
              <a:buSzPts val="1800"/>
              <a:buNone/>
              <a:defRPr sz="1800">
                <a:solidFill>
                  <a:schemeClr val="dk1"/>
                </a:solidFill>
              </a:defRPr>
            </a:lvl2pPr>
            <a:lvl3pPr lvl="2" rtl="0" algn="r">
              <a:spcBef>
                <a:spcPts val="0"/>
              </a:spcBef>
              <a:spcAft>
                <a:spcPts val="0"/>
              </a:spcAft>
              <a:buClr>
                <a:schemeClr val="dk1"/>
              </a:buClr>
              <a:buSzPts val="1800"/>
              <a:buNone/>
              <a:defRPr sz="1800">
                <a:solidFill>
                  <a:schemeClr val="dk1"/>
                </a:solidFill>
              </a:defRPr>
            </a:lvl3pPr>
            <a:lvl4pPr lvl="3" rtl="0" algn="r">
              <a:spcBef>
                <a:spcPts val="0"/>
              </a:spcBef>
              <a:spcAft>
                <a:spcPts val="0"/>
              </a:spcAft>
              <a:buClr>
                <a:schemeClr val="dk1"/>
              </a:buClr>
              <a:buSzPts val="1800"/>
              <a:buNone/>
              <a:defRPr sz="1800">
                <a:solidFill>
                  <a:schemeClr val="dk1"/>
                </a:solidFill>
              </a:defRPr>
            </a:lvl4pPr>
            <a:lvl5pPr lvl="4" rtl="0" algn="r">
              <a:spcBef>
                <a:spcPts val="0"/>
              </a:spcBef>
              <a:spcAft>
                <a:spcPts val="0"/>
              </a:spcAft>
              <a:buClr>
                <a:schemeClr val="dk1"/>
              </a:buClr>
              <a:buSzPts val="1800"/>
              <a:buNone/>
              <a:defRPr sz="1800">
                <a:solidFill>
                  <a:schemeClr val="dk1"/>
                </a:solidFill>
              </a:defRPr>
            </a:lvl5pPr>
            <a:lvl6pPr lvl="5" rtl="0" algn="r">
              <a:spcBef>
                <a:spcPts val="0"/>
              </a:spcBef>
              <a:spcAft>
                <a:spcPts val="0"/>
              </a:spcAft>
              <a:buClr>
                <a:schemeClr val="dk1"/>
              </a:buClr>
              <a:buSzPts val="1800"/>
              <a:buNone/>
              <a:defRPr sz="1800">
                <a:solidFill>
                  <a:schemeClr val="dk1"/>
                </a:solidFill>
              </a:defRPr>
            </a:lvl6pPr>
            <a:lvl7pPr lvl="6" rtl="0" algn="r">
              <a:spcBef>
                <a:spcPts val="0"/>
              </a:spcBef>
              <a:spcAft>
                <a:spcPts val="0"/>
              </a:spcAft>
              <a:buClr>
                <a:schemeClr val="dk1"/>
              </a:buClr>
              <a:buSzPts val="1800"/>
              <a:buNone/>
              <a:defRPr sz="1800">
                <a:solidFill>
                  <a:schemeClr val="dk1"/>
                </a:solidFill>
              </a:defRPr>
            </a:lvl7pPr>
            <a:lvl8pPr lvl="7" rtl="0" algn="r">
              <a:spcBef>
                <a:spcPts val="0"/>
              </a:spcBef>
              <a:spcAft>
                <a:spcPts val="0"/>
              </a:spcAft>
              <a:buClr>
                <a:schemeClr val="dk1"/>
              </a:buClr>
              <a:buSzPts val="1800"/>
              <a:buNone/>
              <a:defRPr sz="1800">
                <a:solidFill>
                  <a:schemeClr val="dk1"/>
                </a:solidFill>
              </a:defRPr>
            </a:lvl8pPr>
            <a:lvl9pPr lvl="8" rtl="0" algn="r">
              <a:spcBef>
                <a:spcPts val="0"/>
              </a:spcBef>
              <a:spcAft>
                <a:spcPts val="0"/>
              </a:spcAft>
              <a:buClr>
                <a:schemeClr val="dk1"/>
              </a:buClr>
              <a:buSzPts val="1800"/>
              <a:buNone/>
              <a:defRPr sz="1800">
                <a:solidFill>
                  <a:schemeClr val="dk1"/>
                </a:solidFill>
              </a:defRPr>
            </a:lvl9pPr>
          </a:lstStyle>
          <a:p>
            <a:r>
              <a:t>xx%</a:t>
            </a:r>
          </a:p>
        </p:txBody>
      </p:sp>
      <p:sp>
        <p:nvSpPr>
          <p:cNvPr id="99" name="Google Shape;99;p14"/>
          <p:cNvSpPr txBox="1"/>
          <p:nvPr>
            <p:ph idx="13" type="title"/>
          </p:nvPr>
        </p:nvSpPr>
        <p:spPr>
          <a:xfrm>
            <a:off x="5395160" y="3824822"/>
            <a:ext cx="2933400" cy="32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00" name="Google Shape;100;p14"/>
          <p:cNvSpPr txBox="1"/>
          <p:nvPr>
            <p:ph idx="14" type="subTitle"/>
          </p:nvPr>
        </p:nvSpPr>
        <p:spPr>
          <a:xfrm>
            <a:off x="5395160" y="4100376"/>
            <a:ext cx="2933400" cy="5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01" name="Google Shape;101;p14"/>
          <p:cNvCxnSpPr/>
          <p:nvPr/>
        </p:nvCxnSpPr>
        <p:spPr>
          <a:xfrm rot="10800000">
            <a:off x="-2241975" y="1909725"/>
            <a:ext cx="4819800" cy="4419600"/>
          </a:xfrm>
          <a:prstGeom prst="straightConnector1">
            <a:avLst/>
          </a:prstGeom>
          <a:noFill/>
          <a:ln cap="flat" cmpd="sng" w="19050">
            <a:solidFill>
              <a:schemeClr val="dk1"/>
            </a:solidFill>
            <a:prstDash val="solid"/>
            <a:round/>
            <a:headEnd len="med" w="med" type="none"/>
            <a:tailEnd len="med" w="med" type="none"/>
          </a:ln>
        </p:spPr>
      </p:cxnSp>
      <p:cxnSp>
        <p:nvCxnSpPr>
          <p:cNvPr id="102" name="Google Shape;102;p14"/>
          <p:cNvCxnSpPr/>
          <p:nvPr/>
        </p:nvCxnSpPr>
        <p:spPr>
          <a:xfrm flipH="1" rot="10800000">
            <a:off x="6566175" y="1880250"/>
            <a:ext cx="4819800" cy="4419600"/>
          </a:xfrm>
          <a:prstGeom prst="straightConnector1">
            <a:avLst/>
          </a:prstGeom>
          <a:noFill/>
          <a:ln cap="flat" cmpd="sng" w="19050">
            <a:solidFill>
              <a:schemeClr val="dk1"/>
            </a:solidFill>
            <a:prstDash val="solid"/>
            <a:round/>
            <a:headEnd len="med" w="med" type="none"/>
            <a:tailEnd len="med" w="med" type="none"/>
          </a:ln>
        </p:spPr>
      </p:cxnSp>
      <p:sp>
        <p:nvSpPr>
          <p:cNvPr id="103" name="Google Shape;103;p14"/>
          <p:cNvSpPr txBox="1"/>
          <p:nvPr>
            <p:ph idx="15" type="title"/>
          </p:nvPr>
        </p:nvSpPr>
        <p:spPr>
          <a:xfrm>
            <a:off x="713225" y="530725"/>
            <a:ext cx="77109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lt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104" name="Google Shape;104;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1"/>
        </a:solidFill>
      </p:bgPr>
    </p:bg>
    <p:spTree>
      <p:nvGrpSpPr>
        <p:cNvPr id="105" name="Shape 105"/>
        <p:cNvGrpSpPr/>
        <p:nvPr/>
      </p:nvGrpSpPr>
      <p:grpSpPr>
        <a:xfrm>
          <a:off x="0" y="0"/>
          <a:ext cx="0" cy="0"/>
          <a:chOff x="0" y="0"/>
          <a:chExt cx="0" cy="0"/>
        </a:xfrm>
      </p:grpSpPr>
      <p:sp>
        <p:nvSpPr>
          <p:cNvPr id="106" name="Google Shape;106;p15"/>
          <p:cNvSpPr txBox="1"/>
          <p:nvPr>
            <p:ph type="title"/>
          </p:nvPr>
        </p:nvSpPr>
        <p:spPr>
          <a:xfrm flipH="1">
            <a:off x="1821475" y="2527625"/>
            <a:ext cx="5501100" cy="463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07" name="Google Shape;107;p15"/>
          <p:cNvSpPr txBox="1"/>
          <p:nvPr>
            <p:ph hasCustomPrompt="1" idx="2" type="title"/>
          </p:nvPr>
        </p:nvSpPr>
        <p:spPr>
          <a:xfrm flipH="1">
            <a:off x="3043350" y="1533511"/>
            <a:ext cx="3057300" cy="87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8000"/>
              <a:buNone/>
              <a:defRPr b="1" sz="8000">
                <a:solidFill>
                  <a:schemeClr val="lt1"/>
                </a:solidFill>
              </a:defRPr>
            </a:lvl1pPr>
            <a:lvl2pPr lvl="1" rtl="0" algn="ctr">
              <a:spcBef>
                <a:spcPts val="0"/>
              </a:spcBef>
              <a:spcAft>
                <a:spcPts val="0"/>
              </a:spcAft>
              <a:buClr>
                <a:schemeClr val="lt1"/>
              </a:buClr>
              <a:buSzPts val="8000"/>
              <a:buNone/>
              <a:defRPr b="1" sz="8000">
                <a:solidFill>
                  <a:schemeClr val="lt1"/>
                </a:solidFill>
              </a:defRPr>
            </a:lvl2pPr>
            <a:lvl3pPr lvl="2" rtl="0" algn="ctr">
              <a:spcBef>
                <a:spcPts val="0"/>
              </a:spcBef>
              <a:spcAft>
                <a:spcPts val="0"/>
              </a:spcAft>
              <a:buClr>
                <a:schemeClr val="lt1"/>
              </a:buClr>
              <a:buSzPts val="8000"/>
              <a:buNone/>
              <a:defRPr b="1" sz="8000">
                <a:solidFill>
                  <a:schemeClr val="lt1"/>
                </a:solidFill>
              </a:defRPr>
            </a:lvl3pPr>
            <a:lvl4pPr lvl="3" rtl="0" algn="ctr">
              <a:spcBef>
                <a:spcPts val="0"/>
              </a:spcBef>
              <a:spcAft>
                <a:spcPts val="0"/>
              </a:spcAft>
              <a:buClr>
                <a:schemeClr val="lt1"/>
              </a:buClr>
              <a:buSzPts val="8000"/>
              <a:buNone/>
              <a:defRPr b="1" sz="8000">
                <a:solidFill>
                  <a:schemeClr val="lt1"/>
                </a:solidFill>
              </a:defRPr>
            </a:lvl4pPr>
            <a:lvl5pPr lvl="4" rtl="0" algn="ctr">
              <a:spcBef>
                <a:spcPts val="0"/>
              </a:spcBef>
              <a:spcAft>
                <a:spcPts val="0"/>
              </a:spcAft>
              <a:buClr>
                <a:schemeClr val="lt1"/>
              </a:buClr>
              <a:buSzPts val="8000"/>
              <a:buNone/>
              <a:defRPr b="1" sz="8000">
                <a:solidFill>
                  <a:schemeClr val="lt1"/>
                </a:solidFill>
              </a:defRPr>
            </a:lvl5pPr>
            <a:lvl6pPr lvl="5" rtl="0" algn="ctr">
              <a:spcBef>
                <a:spcPts val="0"/>
              </a:spcBef>
              <a:spcAft>
                <a:spcPts val="0"/>
              </a:spcAft>
              <a:buClr>
                <a:schemeClr val="lt1"/>
              </a:buClr>
              <a:buSzPts val="8000"/>
              <a:buNone/>
              <a:defRPr b="1" sz="8000">
                <a:solidFill>
                  <a:schemeClr val="lt1"/>
                </a:solidFill>
              </a:defRPr>
            </a:lvl6pPr>
            <a:lvl7pPr lvl="6" rtl="0" algn="ctr">
              <a:spcBef>
                <a:spcPts val="0"/>
              </a:spcBef>
              <a:spcAft>
                <a:spcPts val="0"/>
              </a:spcAft>
              <a:buClr>
                <a:schemeClr val="lt1"/>
              </a:buClr>
              <a:buSzPts val="8000"/>
              <a:buNone/>
              <a:defRPr b="1" sz="8000">
                <a:solidFill>
                  <a:schemeClr val="lt1"/>
                </a:solidFill>
              </a:defRPr>
            </a:lvl7pPr>
            <a:lvl8pPr lvl="7" rtl="0" algn="ctr">
              <a:spcBef>
                <a:spcPts val="0"/>
              </a:spcBef>
              <a:spcAft>
                <a:spcPts val="0"/>
              </a:spcAft>
              <a:buClr>
                <a:schemeClr val="lt1"/>
              </a:buClr>
              <a:buSzPts val="8000"/>
              <a:buNone/>
              <a:defRPr b="1" sz="8000">
                <a:solidFill>
                  <a:schemeClr val="lt1"/>
                </a:solidFill>
              </a:defRPr>
            </a:lvl8pPr>
            <a:lvl9pPr lvl="8" rtl="0" algn="ctr">
              <a:spcBef>
                <a:spcPts val="0"/>
              </a:spcBef>
              <a:spcAft>
                <a:spcPts val="0"/>
              </a:spcAft>
              <a:buClr>
                <a:schemeClr val="lt1"/>
              </a:buClr>
              <a:buSzPts val="8000"/>
              <a:buNone/>
              <a:defRPr b="1" sz="8000">
                <a:solidFill>
                  <a:schemeClr val="lt1"/>
                </a:solidFill>
              </a:defRPr>
            </a:lvl9pPr>
          </a:lstStyle>
          <a:p>
            <a:r>
              <a:t>xx%</a:t>
            </a:r>
          </a:p>
        </p:txBody>
      </p:sp>
      <p:sp>
        <p:nvSpPr>
          <p:cNvPr id="108" name="Google Shape;108;p15"/>
          <p:cNvSpPr txBox="1"/>
          <p:nvPr>
            <p:ph idx="1" type="subTitle"/>
          </p:nvPr>
        </p:nvSpPr>
        <p:spPr>
          <a:xfrm flipH="1">
            <a:off x="3198150" y="3293187"/>
            <a:ext cx="2747700" cy="31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cxnSp>
        <p:nvCxnSpPr>
          <p:cNvPr id="109" name="Google Shape;109;p15"/>
          <p:cNvCxnSpPr/>
          <p:nvPr/>
        </p:nvCxnSpPr>
        <p:spPr>
          <a:xfrm>
            <a:off x="6350113" y="-1501125"/>
            <a:ext cx="3757500" cy="4183800"/>
          </a:xfrm>
          <a:prstGeom prst="straightConnector1">
            <a:avLst/>
          </a:prstGeom>
          <a:noFill/>
          <a:ln cap="flat" cmpd="sng" w="19050">
            <a:solidFill>
              <a:schemeClr val="lt1"/>
            </a:solidFill>
            <a:prstDash val="solid"/>
            <a:round/>
            <a:headEnd len="med" w="med" type="none"/>
            <a:tailEnd len="med" w="med" type="none"/>
          </a:ln>
        </p:spPr>
      </p:cxnSp>
      <p:sp>
        <p:nvSpPr>
          <p:cNvPr id="110" name="Google Shape;110;p15"/>
          <p:cNvSpPr/>
          <p:nvPr/>
        </p:nvSpPr>
        <p:spPr>
          <a:xfrm>
            <a:off x="-64200" y="3825775"/>
            <a:ext cx="1296000" cy="138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a:off x="5258900" y="-23792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rot="10800000">
            <a:off x="-5389050" y="-2161975"/>
            <a:ext cx="11403900" cy="5844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accent5"/>
        </a:solidFill>
      </p:bgPr>
    </p:bg>
    <p:spTree>
      <p:nvGrpSpPr>
        <p:cNvPr id="116" name="Shape 116"/>
        <p:cNvGrpSpPr/>
        <p:nvPr/>
      </p:nvGrpSpPr>
      <p:grpSpPr>
        <a:xfrm>
          <a:off x="0" y="0"/>
          <a:ext cx="0" cy="0"/>
          <a:chOff x="0" y="0"/>
          <a:chExt cx="0" cy="0"/>
        </a:xfrm>
      </p:grpSpPr>
      <p:sp>
        <p:nvSpPr>
          <p:cNvPr id="117" name="Google Shape;117;p16"/>
          <p:cNvSpPr txBox="1"/>
          <p:nvPr>
            <p:ph type="title"/>
          </p:nvPr>
        </p:nvSpPr>
        <p:spPr>
          <a:xfrm>
            <a:off x="931700" y="2019718"/>
            <a:ext cx="3252900" cy="1000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600"/>
              <a:buNone/>
              <a:defRPr b="1" sz="3400">
                <a:solidFill>
                  <a:schemeClr val="dk1"/>
                </a:solidFill>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118" name="Google Shape;118;p16"/>
          <p:cNvSpPr txBox="1"/>
          <p:nvPr>
            <p:ph hasCustomPrompt="1" idx="2" type="title"/>
          </p:nvPr>
        </p:nvSpPr>
        <p:spPr>
          <a:xfrm>
            <a:off x="931700" y="967055"/>
            <a:ext cx="3057300" cy="967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8000"/>
              <a:buNone/>
              <a:defRPr b="1" sz="8000">
                <a:solidFill>
                  <a:schemeClr val="dk1"/>
                </a:solidFill>
              </a:defRPr>
            </a:lvl1pPr>
            <a:lvl2pPr lvl="1" rtl="0">
              <a:spcBef>
                <a:spcPts val="0"/>
              </a:spcBef>
              <a:spcAft>
                <a:spcPts val="0"/>
              </a:spcAft>
              <a:buClr>
                <a:schemeClr val="dk1"/>
              </a:buClr>
              <a:buSzPts val="8000"/>
              <a:buNone/>
              <a:defRPr b="1" sz="8000">
                <a:solidFill>
                  <a:schemeClr val="dk1"/>
                </a:solidFill>
              </a:defRPr>
            </a:lvl2pPr>
            <a:lvl3pPr lvl="2" rtl="0">
              <a:spcBef>
                <a:spcPts val="0"/>
              </a:spcBef>
              <a:spcAft>
                <a:spcPts val="0"/>
              </a:spcAft>
              <a:buClr>
                <a:schemeClr val="dk1"/>
              </a:buClr>
              <a:buSzPts val="8000"/>
              <a:buNone/>
              <a:defRPr b="1" sz="8000">
                <a:solidFill>
                  <a:schemeClr val="dk1"/>
                </a:solidFill>
              </a:defRPr>
            </a:lvl3pPr>
            <a:lvl4pPr lvl="3" rtl="0">
              <a:spcBef>
                <a:spcPts val="0"/>
              </a:spcBef>
              <a:spcAft>
                <a:spcPts val="0"/>
              </a:spcAft>
              <a:buClr>
                <a:schemeClr val="dk1"/>
              </a:buClr>
              <a:buSzPts val="8000"/>
              <a:buNone/>
              <a:defRPr b="1" sz="8000">
                <a:solidFill>
                  <a:schemeClr val="dk1"/>
                </a:solidFill>
              </a:defRPr>
            </a:lvl4pPr>
            <a:lvl5pPr lvl="4" rtl="0">
              <a:spcBef>
                <a:spcPts val="0"/>
              </a:spcBef>
              <a:spcAft>
                <a:spcPts val="0"/>
              </a:spcAft>
              <a:buClr>
                <a:schemeClr val="dk1"/>
              </a:buClr>
              <a:buSzPts val="8000"/>
              <a:buNone/>
              <a:defRPr b="1" sz="8000">
                <a:solidFill>
                  <a:schemeClr val="dk1"/>
                </a:solidFill>
              </a:defRPr>
            </a:lvl5pPr>
            <a:lvl6pPr lvl="5" rtl="0">
              <a:spcBef>
                <a:spcPts val="0"/>
              </a:spcBef>
              <a:spcAft>
                <a:spcPts val="0"/>
              </a:spcAft>
              <a:buClr>
                <a:schemeClr val="dk1"/>
              </a:buClr>
              <a:buSzPts val="8000"/>
              <a:buNone/>
              <a:defRPr b="1" sz="8000">
                <a:solidFill>
                  <a:schemeClr val="dk1"/>
                </a:solidFill>
              </a:defRPr>
            </a:lvl6pPr>
            <a:lvl7pPr lvl="6" rtl="0">
              <a:spcBef>
                <a:spcPts val="0"/>
              </a:spcBef>
              <a:spcAft>
                <a:spcPts val="0"/>
              </a:spcAft>
              <a:buClr>
                <a:schemeClr val="dk1"/>
              </a:buClr>
              <a:buSzPts val="8000"/>
              <a:buNone/>
              <a:defRPr b="1" sz="8000">
                <a:solidFill>
                  <a:schemeClr val="dk1"/>
                </a:solidFill>
              </a:defRPr>
            </a:lvl7pPr>
            <a:lvl8pPr lvl="7" rtl="0">
              <a:spcBef>
                <a:spcPts val="0"/>
              </a:spcBef>
              <a:spcAft>
                <a:spcPts val="0"/>
              </a:spcAft>
              <a:buClr>
                <a:schemeClr val="dk1"/>
              </a:buClr>
              <a:buSzPts val="8000"/>
              <a:buNone/>
              <a:defRPr b="1" sz="8000">
                <a:solidFill>
                  <a:schemeClr val="dk1"/>
                </a:solidFill>
              </a:defRPr>
            </a:lvl8pPr>
            <a:lvl9pPr lvl="8" rtl="0">
              <a:spcBef>
                <a:spcPts val="0"/>
              </a:spcBef>
              <a:spcAft>
                <a:spcPts val="0"/>
              </a:spcAft>
              <a:buClr>
                <a:schemeClr val="dk1"/>
              </a:buClr>
              <a:buSzPts val="8000"/>
              <a:buNone/>
              <a:defRPr b="1" sz="8000">
                <a:solidFill>
                  <a:schemeClr val="dk1"/>
                </a:solidFill>
              </a:defRPr>
            </a:lvl9pPr>
          </a:lstStyle>
          <a:p>
            <a:r>
              <a:t>xx%</a:t>
            </a:r>
          </a:p>
        </p:txBody>
      </p:sp>
      <p:sp>
        <p:nvSpPr>
          <p:cNvPr id="119" name="Google Shape;119;p16"/>
          <p:cNvSpPr txBox="1"/>
          <p:nvPr>
            <p:ph idx="1" type="subTitle"/>
          </p:nvPr>
        </p:nvSpPr>
        <p:spPr>
          <a:xfrm>
            <a:off x="931700" y="3326230"/>
            <a:ext cx="1978500" cy="58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20" name="Google Shape;120;p16"/>
          <p:cNvCxnSpPr/>
          <p:nvPr/>
        </p:nvCxnSpPr>
        <p:spPr>
          <a:xfrm>
            <a:off x="2581800" y="-1263000"/>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121" name="Google Shape;121;p16"/>
          <p:cNvSpPr/>
          <p:nvPr/>
        </p:nvSpPr>
        <p:spPr>
          <a:xfrm>
            <a:off x="-6242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
    <p:bg>
      <p:bgPr>
        <a:solidFill>
          <a:schemeClr val="accent5"/>
        </a:solidFill>
      </p:bgPr>
    </p:bg>
    <p:spTree>
      <p:nvGrpSpPr>
        <p:cNvPr id="123" name="Shape 123"/>
        <p:cNvGrpSpPr/>
        <p:nvPr/>
      </p:nvGrpSpPr>
      <p:grpSpPr>
        <a:xfrm>
          <a:off x="0" y="0"/>
          <a:ext cx="0" cy="0"/>
          <a:chOff x="0" y="0"/>
          <a:chExt cx="0" cy="0"/>
        </a:xfrm>
      </p:grpSpPr>
      <p:sp>
        <p:nvSpPr>
          <p:cNvPr id="124" name="Google Shape;124;p17"/>
          <p:cNvSpPr txBox="1"/>
          <p:nvPr>
            <p:ph type="title"/>
          </p:nvPr>
        </p:nvSpPr>
        <p:spPr>
          <a:xfrm flipH="1">
            <a:off x="1821475" y="2527625"/>
            <a:ext cx="5501100" cy="463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600"/>
              <a:buNone/>
              <a:defRPr b="1" sz="3600">
                <a:solidFill>
                  <a:schemeClr val="dk1"/>
                </a:solidFill>
              </a:defRPr>
            </a:lvl1pPr>
            <a:lvl2pPr lvl="1" rtl="0" algn="ctr">
              <a:spcBef>
                <a:spcPts val="0"/>
              </a:spcBef>
              <a:spcAft>
                <a:spcPts val="0"/>
              </a:spcAft>
              <a:buClr>
                <a:schemeClr val="dk1"/>
              </a:buClr>
              <a:buSzPts val="3600"/>
              <a:buNone/>
              <a:defRPr b="1" sz="3600">
                <a:solidFill>
                  <a:schemeClr val="dk1"/>
                </a:solidFill>
              </a:defRPr>
            </a:lvl2pPr>
            <a:lvl3pPr lvl="2" rtl="0" algn="ctr">
              <a:spcBef>
                <a:spcPts val="0"/>
              </a:spcBef>
              <a:spcAft>
                <a:spcPts val="0"/>
              </a:spcAft>
              <a:buClr>
                <a:schemeClr val="dk1"/>
              </a:buClr>
              <a:buSzPts val="3600"/>
              <a:buNone/>
              <a:defRPr b="1" sz="3600">
                <a:solidFill>
                  <a:schemeClr val="dk1"/>
                </a:solidFill>
              </a:defRPr>
            </a:lvl3pPr>
            <a:lvl4pPr lvl="3" rtl="0" algn="ctr">
              <a:spcBef>
                <a:spcPts val="0"/>
              </a:spcBef>
              <a:spcAft>
                <a:spcPts val="0"/>
              </a:spcAft>
              <a:buClr>
                <a:schemeClr val="dk1"/>
              </a:buClr>
              <a:buSzPts val="3600"/>
              <a:buNone/>
              <a:defRPr b="1" sz="3600">
                <a:solidFill>
                  <a:schemeClr val="dk1"/>
                </a:solidFill>
              </a:defRPr>
            </a:lvl4pPr>
            <a:lvl5pPr lvl="4" rtl="0" algn="ctr">
              <a:spcBef>
                <a:spcPts val="0"/>
              </a:spcBef>
              <a:spcAft>
                <a:spcPts val="0"/>
              </a:spcAft>
              <a:buClr>
                <a:schemeClr val="dk1"/>
              </a:buClr>
              <a:buSzPts val="3600"/>
              <a:buNone/>
              <a:defRPr b="1" sz="3600">
                <a:solidFill>
                  <a:schemeClr val="dk1"/>
                </a:solidFill>
              </a:defRPr>
            </a:lvl5pPr>
            <a:lvl6pPr lvl="5" rtl="0" algn="ctr">
              <a:spcBef>
                <a:spcPts val="0"/>
              </a:spcBef>
              <a:spcAft>
                <a:spcPts val="0"/>
              </a:spcAft>
              <a:buClr>
                <a:schemeClr val="dk1"/>
              </a:buClr>
              <a:buSzPts val="3600"/>
              <a:buNone/>
              <a:defRPr b="1" sz="3600">
                <a:solidFill>
                  <a:schemeClr val="dk1"/>
                </a:solidFill>
              </a:defRPr>
            </a:lvl6pPr>
            <a:lvl7pPr lvl="6" rtl="0" algn="ctr">
              <a:spcBef>
                <a:spcPts val="0"/>
              </a:spcBef>
              <a:spcAft>
                <a:spcPts val="0"/>
              </a:spcAft>
              <a:buClr>
                <a:schemeClr val="dk1"/>
              </a:buClr>
              <a:buSzPts val="3600"/>
              <a:buNone/>
              <a:defRPr b="1" sz="3600">
                <a:solidFill>
                  <a:schemeClr val="dk1"/>
                </a:solidFill>
              </a:defRPr>
            </a:lvl7pPr>
            <a:lvl8pPr lvl="7" rtl="0" algn="ctr">
              <a:spcBef>
                <a:spcPts val="0"/>
              </a:spcBef>
              <a:spcAft>
                <a:spcPts val="0"/>
              </a:spcAft>
              <a:buClr>
                <a:schemeClr val="dk1"/>
              </a:buClr>
              <a:buSzPts val="3600"/>
              <a:buNone/>
              <a:defRPr b="1" sz="3600">
                <a:solidFill>
                  <a:schemeClr val="dk1"/>
                </a:solidFill>
              </a:defRPr>
            </a:lvl8pPr>
            <a:lvl9pPr lvl="8" rtl="0" algn="ctr">
              <a:spcBef>
                <a:spcPts val="0"/>
              </a:spcBef>
              <a:spcAft>
                <a:spcPts val="0"/>
              </a:spcAft>
              <a:buClr>
                <a:schemeClr val="dk1"/>
              </a:buClr>
              <a:buSzPts val="3600"/>
              <a:buNone/>
              <a:defRPr b="1" sz="3600">
                <a:solidFill>
                  <a:schemeClr val="dk1"/>
                </a:solidFill>
              </a:defRPr>
            </a:lvl9pPr>
          </a:lstStyle>
          <a:p/>
        </p:txBody>
      </p:sp>
      <p:sp>
        <p:nvSpPr>
          <p:cNvPr id="125" name="Google Shape;125;p17"/>
          <p:cNvSpPr txBox="1"/>
          <p:nvPr>
            <p:ph hasCustomPrompt="1" idx="2" type="title"/>
          </p:nvPr>
        </p:nvSpPr>
        <p:spPr>
          <a:xfrm flipH="1">
            <a:off x="3043350" y="1533511"/>
            <a:ext cx="3057300" cy="87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8000"/>
              <a:buNone/>
              <a:defRPr b="1" sz="8000">
                <a:solidFill>
                  <a:schemeClr val="dk1"/>
                </a:solidFill>
              </a:defRPr>
            </a:lvl1pPr>
            <a:lvl2pPr lvl="1" rtl="0" algn="ctr">
              <a:spcBef>
                <a:spcPts val="0"/>
              </a:spcBef>
              <a:spcAft>
                <a:spcPts val="0"/>
              </a:spcAft>
              <a:buClr>
                <a:schemeClr val="dk1"/>
              </a:buClr>
              <a:buSzPts val="8000"/>
              <a:buNone/>
              <a:defRPr b="1" sz="8000">
                <a:solidFill>
                  <a:schemeClr val="dk1"/>
                </a:solidFill>
              </a:defRPr>
            </a:lvl2pPr>
            <a:lvl3pPr lvl="2" rtl="0" algn="ctr">
              <a:spcBef>
                <a:spcPts val="0"/>
              </a:spcBef>
              <a:spcAft>
                <a:spcPts val="0"/>
              </a:spcAft>
              <a:buClr>
                <a:schemeClr val="dk1"/>
              </a:buClr>
              <a:buSzPts val="8000"/>
              <a:buNone/>
              <a:defRPr b="1" sz="8000">
                <a:solidFill>
                  <a:schemeClr val="dk1"/>
                </a:solidFill>
              </a:defRPr>
            </a:lvl3pPr>
            <a:lvl4pPr lvl="3" rtl="0" algn="ctr">
              <a:spcBef>
                <a:spcPts val="0"/>
              </a:spcBef>
              <a:spcAft>
                <a:spcPts val="0"/>
              </a:spcAft>
              <a:buClr>
                <a:schemeClr val="dk1"/>
              </a:buClr>
              <a:buSzPts val="8000"/>
              <a:buNone/>
              <a:defRPr b="1" sz="8000">
                <a:solidFill>
                  <a:schemeClr val="dk1"/>
                </a:solidFill>
              </a:defRPr>
            </a:lvl4pPr>
            <a:lvl5pPr lvl="4" rtl="0" algn="ctr">
              <a:spcBef>
                <a:spcPts val="0"/>
              </a:spcBef>
              <a:spcAft>
                <a:spcPts val="0"/>
              </a:spcAft>
              <a:buClr>
                <a:schemeClr val="dk1"/>
              </a:buClr>
              <a:buSzPts val="8000"/>
              <a:buNone/>
              <a:defRPr b="1" sz="8000">
                <a:solidFill>
                  <a:schemeClr val="dk1"/>
                </a:solidFill>
              </a:defRPr>
            </a:lvl5pPr>
            <a:lvl6pPr lvl="5" rtl="0" algn="ctr">
              <a:spcBef>
                <a:spcPts val="0"/>
              </a:spcBef>
              <a:spcAft>
                <a:spcPts val="0"/>
              </a:spcAft>
              <a:buClr>
                <a:schemeClr val="dk1"/>
              </a:buClr>
              <a:buSzPts val="8000"/>
              <a:buNone/>
              <a:defRPr b="1" sz="8000">
                <a:solidFill>
                  <a:schemeClr val="dk1"/>
                </a:solidFill>
              </a:defRPr>
            </a:lvl6pPr>
            <a:lvl7pPr lvl="6" rtl="0" algn="ctr">
              <a:spcBef>
                <a:spcPts val="0"/>
              </a:spcBef>
              <a:spcAft>
                <a:spcPts val="0"/>
              </a:spcAft>
              <a:buClr>
                <a:schemeClr val="dk1"/>
              </a:buClr>
              <a:buSzPts val="8000"/>
              <a:buNone/>
              <a:defRPr b="1" sz="8000">
                <a:solidFill>
                  <a:schemeClr val="dk1"/>
                </a:solidFill>
              </a:defRPr>
            </a:lvl7pPr>
            <a:lvl8pPr lvl="7" rtl="0" algn="ctr">
              <a:spcBef>
                <a:spcPts val="0"/>
              </a:spcBef>
              <a:spcAft>
                <a:spcPts val="0"/>
              </a:spcAft>
              <a:buClr>
                <a:schemeClr val="dk1"/>
              </a:buClr>
              <a:buSzPts val="8000"/>
              <a:buNone/>
              <a:defRPr b="1" sz="8000">
                <a:solidFill>
                  <a:schemeClr val="dk1"/>
                </a:solidFill>
              </a:defRPr>
            </a:lvl8pPr>
            <a:lvl9pPr lvl="8" rtl="0" algn="ctr">
              <a:spcBef>
                <a:spcPts val="0"/>
              </a:spcBef>
              <a:spcAft>
                <a:spcPts val="0"/>
              </a:spcAft>
              <a:buClr>
                <a:schemeClr val="dk1"/>
              </a:buClr>
              <a:buSzPts val="8000"/>
              <a:buNone/>
              <a:defRPr b="1" sz="8000">
                <a:solidFill>
                  <a:schemeClr val="dk1"/>
                </a:solidFill>
              </a:defRPr>
            </a:lvl9pPr>
          </a:lstStyle>
          <a:p>
            <a:r>
              <a:t>xx%</a:t>
            </a:r>
          </a:p>
        </p:txBody>
      </p:sp>
      <p:sp>
        <p:nvSpPr>
          <p:cNvPr id="126" name="Google Shape;126;p17"/>
          <p:cNvSpPr txBox="1"/>
          <p:nvPr>
            <p:ph idx="1" type="subTitle"/>
          </p:nvPr>
        </p:nvSpPr>
        <p:spPr>
          <a:xfrm flipH="1">
            <a:off x="3198150" y="3293187"/>
            <a:ext cx="2747700" cy="31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27" name="Google Shape;127;p17"/>
          <p:cNvCxnSpPr/>
          <p:nvPr/>
        </p:nvCxnSpPr>
        <p:spPr>
          <a:xfrm>
            <a:off x="6350113" y="-1501125"/>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128" name="Google Shape;128;p17"/>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5">
    <p:bg>
      <p:bgPr>
        <a:solidFill>
          <a:schemeClr val="accent5"/>
        </a:solidFill>
      </p:bgPr>
    </p:bg>
    <p:spTree>
      <p:nvGrpSpPr>
        <p:cNvPr id="134" name="Shape 134"/>
        <p:cNvGrpSpPr/>
        <p:nvPr/>
      </p:nvGrpSpPr>
      <p:grpSpPr>
        <a:xfrm>
          <a:off x="0" y="0"/>
          <a:ext cx="0" cy="0"/>
          <a:chOff x="0" y="0"/>
          <a:chExt cx="0" cy="0"/>
        </a:xfrm>
      </p:grpSpPr>
      <p:sp>
        <p:nvSpPr>
          <p:cNvPr id="135" name="Google Shape;135;p18"/>
          <p:cNvSpPr/>
          <p:nvPr/>
        </p:nvSpPr>
        <p:spPr>
          <a:xfrm>
            <a:off x="4796125" y="-217575"/>
            <a:ext cx="4347900" cy="561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6" name="Google Shape;136;p18"/>
          <p:cNvSpPr txBox="1"/>
          <p:nvPr>
            <p:ph type="title"/>
          </p:nvPr>
        </p:nvSpPr>
        <p:spPr>
          <a:xfrm>
            <a:off x="713225" y="1440200"/>
            <a:ext cx="3858900" cy="528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None/>
              <a:defRPr b="1" sz="3000">
                <a:solidFill>
                  <a:schemeClr val="dk1"/>
                </a:solidFill>
              </a:defRPr>
            </a:lvl1pPr>
            <a:lvl2pPr lvl="1" rtl="0">
              <a:spcBef>
                <a:spcPts val="0"/>
              </a:spcBef>
              <a:spcAft>
                <a:spcPts val="0"/>
              </a:spcAft>
              <a:buClr>
                <a:schemeClr val="dk1"/>
              </a:buClr>
              <a:buSzPts val="2000"/>
              <a:buNone/>
              <a:defRPr b="1" sz="2000">
                <a:solidFill>
                  <a:schemeClr val="dk1"/>
                </a:solidFill>
              </a:defRPr>
            </a:lvl2pPr>
            <a:lvl3pPr lvl="2" rtl="0">
              <a:spcBef>
                <a:spcPts val="0"/>
              </a:spcBef>
              <a:spcAft>
                <a:spcPts val="0"/>
              </a:spcAft>
              <a:buClr>
                <a:schemeClr val="dk1"/>
              </a:buClr>
              <a:buSzPts val="2000"/>
              <a:buNone/>
              <a:defRPr b="1" sz="2000">
                <a:solidFill>
                  <a:schemeClr val="dk1"/>
                </a:solidFill>
              </a:defRPr>
            </a:lvl3pPr>
            <a:lvl4pPr lvl="3" rtl="0">
              <a:spcBef>
                <a:spcPts val="0"/>
              </a:spcBef>
              <a:spcAft>
                <a:spcPts val="0"/>
              </a:spcAft>
              <a:buClr>
                <a:schemeClr val="dk1"/>
              </a:buClr>
              <a:buSzPts val="2000"/>
              <a:buNone/>
              <a:defRPr b="1" sz="2000">
                <a:solidFill>
                  <a:schemeClr val="dk1"/>
                </a:solidFill>
              </a:defRPr>
            </a:lvl4pPr>
            <a:lvl5pPr lvl="4" rtl="0">
              <a:spcBef>
                <a:spcPts val="0"/>
              </a:spcBef>
              <a:spcAft>
                <a:spcPts val="0"/>
              </a:spcAft>
              <a:buClr>
                <a:schemeClr val="dk1"/>
              </a:buClr>
              <a:buSzPts val="2000"/>
              <a:buNone/>
              <a:defRPr b="1" sz="2000">
                <a:solidFill>
                  <a:schemeClr val="dk1"/>
                </a:solidFill>
              </a:defRPr>
            </a:lvl5pPr>
            <a:lvl6pPr lvl="5" rtl="0">
              <a:spcBef>
                <a:spcPts val="0"/>
              </a:spcBef>
              <a:spcAft>
                <a:spcPts val="0"/>
              </a:spcAft>
              <a:buClr>
                <a:schemeClr val="dk1"/>
              </a:buClr>
              <a:buSzPts val="2000"/>
              <a:buNone/>
              <a:defRPr b="1" sz="2000">
                <a:solidFill>
                  <a:schemeClr val="dk1"/>
                </a:solidFill>
              </a:defRPr>
            </a:lvl6pPr>
            <a:lvl7pPr lvl="6" rtl="0">
              <a:spcBef>
                <a:spcPts val="0"/>
              </a:spcBef>
              <a:spcAft>
                <a:spcPts val="0"/>
              </a:spcAft>
              <a:buClr>
                <a:schemeClr val="dk1"/>
              </a:buClr>
              <a:buSzPts val="2000"/>
              <a:buNone/>
              <a:defRPr b="1" sz="2000">
                <a:solidFill>
                  <a:schemeClr val="dk1"/>
                </a:solidFill>
              </a:defRPr>
            </a:lvl7pPr>
            <a:lvl8pPr lvl="7" rtl="0">
              <a:spcBef>
                <a:spcPts val="0"/>
              </a:spcBef>
              <a:spcAft>
                <a:spcPts val="0"/>
              </a:spcAft>
              <a:buClr>
                <a:schemeClr val="dk1"/>
              </a:buClr>
              <a:buSzPts val="2000"/>
              <a:buNone/>
              <a:defRPr b="1" sz="2000">
                <a:solidFill>
                  <a:schemeClr val="dk1"/>
                </a:solidFill>
              </a:defRPr>
            </a:lvl8pPr>
            <a:lvl9pPr lvl="8" rtl="0">
              <a:spcBef>
                <a:spcPts val="0"/>
              </a:spcBef>
              <a:spcAft>
                <a:spcPts val="0"/>
              </a:spcAft>
              <a:buClr>
                <a:schemeClr val="dk1"/>
              </a:buClr>
              <a:buSzPts val="2000"/>
              <a:buNone/>
              <a:defRPr b="1" sz="2000">
                <a:solidFill>
                  <a:schemeClr val="dk1"/>
                </a:solidFill>
              </a:defRPr>
            </a:lvl9pPr>
          </a:lstStyle>
          <a:p/>
        </p:txBody>
      </p:sp>
      <p:sp>
        <p:nvSpPr>
          <p:cNvPr id="137" name="Google Shape;137;p18"/>
          <p:cNvSpPr txBox="1"/>
          <p:nvPr>
            <p:ph idx="1" type="subTitle"/>
          </p:nvPr>
        </p:nvSpPr>
        <p:spPr>
          <a:xfrm>
            <a:off x="713225" y="2263300"/>
            <a:ext cx="3400800" cy="131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38" name="Google Shape;138;p18"/>
          <p:cNvSpPr/>
          <p:nvPr/>
        </p:nvSpPr>
        <p:spPr>
          <a:xfrm>
            <a:off x="842850" y="539500"/>
            <a:ext cx="800100" cy="857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bg>
      <p:bgPr>
        <a:solidFill>
          <a:schemeClr val="accent5"/>
        </a:solidFill>
      </p:bgPr>
    </p:bg>
    <p:spTree>
      <p:nvGrpSpPr>
        <p:cNvPr id="140" name="Shape 140"/>
        <p:cNvGrpSpPr/>
        <p:nvPr/>
      </p:nvGrpSpPr>
      <p:grpSpPr>
        <a:xfrm>
          <a:off x="0" y="0"/>
          <a:ext cx="0" cy="0"/>
          <a:chOff x="0" y="0"/>
          <a:chExt cx="0" cy="0"/>
        </a:xfrm>
      </p:grpSpPr>
      <p:sp>
        <p:nvSpPr>
          <p:cNvPr id="141" name="Google Shape;141;p19"/>
          <p:cNvSpPr/>
          <p:nvPr/>
        </p:nvSpPr>
        <p:spPr>
          <a:xfrm>
            <a:off x="1348225" y="695250"/>
            <a:ext cx="6572100" cy="375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rot="10800000">
            <a:off x="3133650" y="-22775"/>
            <a:ext cx="2876700" cy="1295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txBox="1"/>
          <p:nvPr>
            <p:ph idx="1" type="body"/>
          </p:nvPr>
        </p:nvSpPr>
        <p:spPr>
          <a:xfrm>
            <a:off x="2517475" y="2351960"/>
            <a:ext cx="4109100" cy="14841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indent="-298450" lvl="1" marL="914400" rtl="0" algn="just">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indent="-298450" lvl="2" marL="1371600" rtl="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indent="-298450" lvl="3" marL="1828800" rtl="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indent="-298450" lvl="4" marL="2286000" rtl="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indent="-298450" lvl="5" marL="2743200" rtl="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indent="-298450" lvl="6" marL="3200400" rtl="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indent="-298450" lvl="7" marL="3657600" rtl="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indent="-298450" lvl="8" marL="4114800" rtl="0" algn="just">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p:txBody>
      </p:sp>
      <p:sp>
        <p:nvSpPr>
          <p:cNvPr id="144" name="Google Shape;144;p19"/>
          <p:cNvSpPr txBox="1"/>
          <p:nvPr>
            <p:ph type="title"/>
          </p:nvPr>
        </p:nvSpPr>
        <p:spPr>
          <a:xfrm>
            <a:off x="1687950" y="1521325"/>
            <a:ext cx="57681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145" name="Google Shape;14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bg>
      <p:bgPr>
        <a:solidFill>
          <a:schemeClr val="accent5"/>
        </a:solidFill>
      </p:bgPr>
    </p:bg>
    <p:spTree>
      <p:nvGrpSpPr>
        <p:cNvPr id="146" name="Shape 146"/>
        <p:cNvGrpSpPr/>
        <p:nvPr/>
      </p:nvGrpSpPr>
      <p:grpSpPr>
        <a:xfrm>
          <a:off x="0" y="0"/>
          <a:ext cx="0" cy="0"/>
          <a:chOff x="0" y="0"/>
          <a:chExt cx="0" cy="0"/>
        </a:xfrm>
      </p:grpSpPr>
      <p:sp>
        <p:nvSpPr>
          <p:cNvPr id="147" name="Google Shape;147;p20"/>
          <p:cNvSpPr txBox="1"/>
          <p:nvPr>
            <p:ph type="title"/>
          </p:nvPr>
        </p:nvSpPr>
        <p:spPr>
          <a:xfrm>
            <a:off x="862450" y="3418086"/>
            <a:ext cx="1763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48" name="Google Shape;148;p20"/>
          <p:cNvSpPr txBox="1"/>
          <p:nvPr>
            <p:ph idx="1" type="subTitle"/>
          </p:nvPr>
        </p:nvSpPr>
        <p:spPr>
          <a:xfrm>
            <a:off x="424450" y="3659411"/>
            <a:ext cx="2639700" cy="7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49" name="Google Shape;149;p20"/>
          <p:cNvSpPr txBox="1"/>
          <p:nvPr>
            <p:ph idx="2" type="title"/>
          </p:nvPr>
        </p:nvSpPr>
        <p:spPr>
          <a:xfrm>
            <a:off x="6525755" y="3418086"/>
            <a:ext cx="1763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50" name="Google Shape;150;p20"/>
          <p:cNvSpPr txBox="1"/>
          <p:nvPr>
            <p:ph idx="3" type="subTitle"/>
          </p:nvPr>
        </p:nvSpPr>
        <p:spPr>
          <a:xfrm>
            <a:off x="6087751" y="3659411"/>
            <a:ext cx="2639700" cy="7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51" name="Google Shape;151;p20"/>
          <p:cNvSpPr txBox="1"/>
          <p:nvPr>
            <p:ph idx="4" type="title"/>
          </p:nvPr>
        </p:nvSpPr>
        <p:spPr>
          <a:xfrm>
            <a:off x="3690150" y="3418086"/>
            <a:ext cx="1763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52" name="Google Shape;152;p20"/>
          <p:cNvSpPr txBox="1"/>
          <p:nvPr>
            <p:ph idx="5" type="subTitle"/>
          </p:nvPr>
        </p:nvSpPr>
        <p:spPr>
          <a:xfrm>
            <a:off x="3252148" y="3659411"/>
            <a:ext cx="2639700" cy="7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53" name="Google Shape;153;p20"/>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154" name="Google Shape;15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16" name="Shape 16"/>
        <p:cNvGrpSpPr/>
        <p:nvPr/>
      </p:nvGrpSpPr>
      <p:grpSpPr>
        <a:xfrm>
          <a:off x="0" y="0"/>
          <a:ext cx="0" cy="0"/>
          <a:chOff x="0" y="0"/>
          <a:chExt cx="0" cy="0"/>
        </a:xfrm>
      </p:grpSpPr>
      <p:sp>
        <p:nvSpPr>
          <p:cNvPr id="17" name="Google Shape;17;p3"/>
          <p:cNvSpPr txBox="1"/>
          <p:nvPr>
            <p:ph type="title"/>
          </p:nvPr>
        </p:nvSpPr>
        <p:spPr>
          <a:xfrm>
            <a:off x="4784875" y="2098184"/>
            <a:ext cx="3423600" cy="862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3600"/>
              <a:buNone/>
              <a:defRPr b="1" sz="3400">
                <a:solidFill>
                  <a:schemeClr val="dk1"/>
                </a:solidFill>
              </a:defRPr>
            </a:lvl1pPr>
            <a:lvl2pPr lvl="1" rtl="0" algn="r">
              <a:spcBef>
                <a:spcPts val="0"/>
              </a:spcBef>
              <a:spcAft>
                <a:spcPts val="0"/>
              </a:spcAft>
              <a:buClr>
                <a:schemeClr val="dk1"/>
              </a:buClr>
              <a:buSzPts val="3600"/>
              <a:buNone/>
              <a:defRPr b="1" sz="3600">
                <a:solidFill>
                  <a:schemeClr val="dk1"/>
                </a:solidFill>
              </a:defRPr>
            </a:lvl2pPr>
            <a:lvl3pPr lvl="2" rtl="0" algn="r">
              <a:spcBef>
                <a:spcPts val="0"/>
              </a:spcBef>
              <a:spcAft>
                <a:spcPts val="0"/>
              </a:spcAft>
              <a:buClr>
                <a:schemeClr val="dk1"/>
              </a:buClr>
              <a:buSzPts val="3600"/>
              <a:buNone/>
              <a:defRPr b="1" sz="3600">
                <a:solidFill>
                  <a:schemeClr val="dk1"/>
                </a:solidFill>
              </a:defRPr>
            </a:lvl3pPr>
            <a:lvl4pPr lvl="3" rtl="0" algn="r">
              <a:spcBef>
                <a:spcPts val="0"/>
              </a:spcBef>
              <a:spcAft>
                <a:spcPts val="0"/>
              </a:spcAft>
              <a:buClr>
                <a:schemeClr val="dk1"/>
              </a:buClr>
              <a:buSzPts val="3600"/>
              <a:buNone/>
              <a:defRPr b="1" sz="3600">
                <a:solidFill>
                  <a:schemeClr val="dk1"/>
                </a:solidFill>
              </a:defRPr>
            </a:lvl4pPr>
            <a:lvl5pPr lvl="4" rtl="0" algn="r">
              <a:spcBef>
                <a:spcPts val="0"/>
              </a:spcBef>
              <a:spcAft>
                <a:spcPts val="0"/>
              </a:spcAft>
              <a:buClr>
                <a:schemeClr val="dk1"/>
              </a:buClr>
              <a:buSzPts val="3600"/>
              <a:buNone/>
              <a:defRPr b="1" sz="3600">
                <a:solidFill>
                  <a:schemeClr val="dk1"/>
                </a:solidFill>
              </a:defRPr>
            </a:lvl5pPr>
            <a:lvl6pPr lvl="5" rtl="0" algn="r">
              <a:spcBef>
                <a:spcPts val="0"/>
              </a:spcBef>
              <a:spcAft>
                <a:spcPts val="0"/>
              </a:spcAft>
              <a:buClr>
                <a:schemeClr val="dk1"/>
              </a:buClr>
              <a:buSzPts val="3600"/>
              <a:buNone/>
              <a:defRPr b="1" sz="3600">
                <a:solidFill>
                  <a:schemeClr val="dk1"/>
                </a:solidFill>
              </a:defRPr>
            </a:lvl6pPr>
            <a:lvl7pPr lvl="6" rtl="0" algn="r">
              <a:spcBef>
                <a:spcPts val="0"/>
              </a:spcBef>
              <a:spcAft>
                <a:spcPts val="0"/>
              </a:spcAft>
              <a:buClr>
                <a:schemeClr val="dk1"/>
              </a:buClr>
              <a:buSzPts val="3600"/>
              <a:buNone/>
              <a:defRPr b="1" sz="3600">
                <a:solidFill>
                  <a:schemeClr val="dk1"/>
                </a:solidFill>
              </a:defRPr>
            </a:lvl7pPr>
            <a:lvl8pPr lvl="7" rtl="0" algn="r">
              <a:spcBef>
                <a:spcPts val="0"/>
              </a:spcBef>
              <a:spcAft>
                <a:spcPts val="0"/>
              </a:spcAft>
              <a:buClr>
                <a:schemeClr val="dk1"/>
              </a:buClr>
              <a:buSzPts val="3600"/>
              <a:buNone/>
              <a:defRPr b="1" sz="3600">
                <a:solidFill>
                  <a:schemeClr val="dk1"/>
                </a:solidFill>
              </a:defRPr>
            </a:lvl8pPr>
            <a:lvl9pPr lvl="8" rtl="0" algn="r">
              <a:spcBef>
                <a:spcPts val="0"/>
              </a:spcBef>
              <a:spcAft>
                <a:spcPts val="0"/>
              </a:spcAft>
              <a:buClr>
                <a:schemeClr val="dk1"/>
              </a:buClr>
              <a:buSzPts val="3600"/>
              <a:buNone/>
              <a:defRPr b="1" sz="3600">
                <a:solidFill>
                  <a:schemeClr val="dk1"/>
                </a:solidFill>
              </a:defRPr>
            </a:lvl9pPr>
          </a:lstStyle>
          <a:p/>
        </p:txBody>
      </p:sp>
      <p:sp>
        <p:nvSpPr>
          <p:cNvPr id="18" name="Google Shape;18;p3"/>
          <p:cNvSpPr txBox="1"/>
          <p:nvPr>
            <p:ph hasCustomPrompt="1" idx="2" type="title"/>
          </p:nvPr>
        </p:nvSpPr>
        <p:spPr>
          <a:xfrm>
            <a:off x="5151175" y="1032009"/>
            <a:ext cx="3057300" cy="862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8000"/>
              <a:buNone/>
              <a:defRPr b="1" sz="8000">
                <a:solidFill>
                  <a:schemeClr val="dk1"/>
                </a:solidFill>
              </a:defRPr>
            </a:lvl1pPr>
            <a:lvl2pPr lvl="1" rtl="0" algn="r">
              <a:spcBef>
                <a:spcPts val="0"/>
              </a:spcBef>
              <a:spcAft>
                <a:spcPts val="0"/>
              </a:spcAft>
              <a:buClr>
                <a:schemeClr val="dk1"/>
              </a:buClr>
              <a:buSzPts val="8000"/>
              <a:buNone/>
              <a:defRPr b="1" sz="8000">
                <a:solidFill>
                  <a:schemeClr val="dk1"/>
                </a:solidFill>
              </a:defRPr>
            </a:lvl2pPr>
            <a:lvl3pPr lvl="2" rtl="0" algn="r">
              <a:spcBef>
                <a:spcPts val="0"/>
              </a:spcBef>
              <a:spcAft>
                <a:spcPts val="0"/>
              </a:spcAft>
              <a:buClr>
                <a:schemeClr val="dk1"/>
              </a:buClr>
              <a:buSzPts val="8000"/>
              <a:buNone/>
              <a:defRPr b="1" sz="8000">
                <a:solidFill>
                  <a:schemeClr val="dk1"/>
                </a:solidFill>
              </a:defRPr>
            </a:lvl3pPr>
            <a:lvl4pPr lvl="3" rtl="0" algn="r">
              <a:spcBef>
                <a:spcPts val="0"/>
              </a:spcBef>
              <a:spcAft>
                <a:spcPts val="0"/>
              </a:spcAft>
              <a:buClr>
                <a:schemeClr val="dk1"/>
              </a:buClr>
              <a:buSzPts val="8000"/>
              <a:buNone/>
              <a:defRPr b="1" sz="8000">
                <a:solidFill>
                  <a:schemeClr val="dk1"/>
                </a:solidFill>
              </a:defRPr>
            </a:lvl4pPr>
            <a:lvl5pPr lvl="4" rtl="0" algn="r">
              <a:spcBef>
                <a:spcPts val="0"/>
              </a:spcBef>
              <a:spcAft>
                <a:spcPts val="0"/>
              </a:spcAft>
              <a:buClr>
                <a:schemeClr val="dk1"/>
              </a:buClr>
              <a:buSzPts val="8000"/>
              <a:buNone/>
              <a:defRPr b="1" sz="8000">
                <a:solidFill>
                  <a:schemeClr val="dk1"/>
                </a:solidFill>
              </a:defRPr>
            </a:lvl5pPr>
            <a:lvl6pPr lvl="5" rtl="0" algn="r">
              <a:spcBef>
                <a:spcPts val="0"/>
              </a:spcBef>
              <a:spcAft>
                <a:spcPts val="0"/>
              </a:spcAft>
              <a:buClr>
                <a:schemeClr val="dk1"/>
              </a:buClr>
              <a:buSzPts val="8000"/>
              <a:buNone/>
              <a:defRPr b="1" sz="8000">
                <a:solidFill>
                  <a:schemeClr val="dk1"/>
                </a:solidFill>
              </a:defRPr>
            </a:lvl6pPr>
            <a:lvl7pPr lvl="6" rtl="0" algn="r">
              <a:spcBef>
                <a:spcPts val="0"/>
              </a:spcBef>
              <a:spcAft>
                <a:spcPts val="0"/>
              </a:spcAft>
              <a:buClr>
                <a:schemeClr val="dk1"/>
              </a:buClr>
              <a:buSzPts val="8000"/>
              <a:buNone/>
              <a:defRPr b="1" sz="8000">
                <a:solidFill>
                  <a:schemeClr val="dk1"/>
                </a:solidFill>
              </a:defRPr>
            </a:lvl7pPr>
            <a:lvl8pPr lvl="7" rtl="0" algn="r">
              <a:spcBef>
                <a:spcPts val="0"/>
              </a:spcBef>
              <a:spcAft>
                <a:spcPts val="0"/>
              </a:spcAft>
              <a:buClr>
                <a:schemeClr val="dk1"/>
              </a:buClr>
              <a:buSzPts val="8000"/>
              <a:buNone/>
              <a:defRPr b="1" sz="8000">
                <a:solidFill>
                  <a:schemeClr val="dk1"/>
                </a:solidFill>
              </a:defRPr>
            </a:lvl8pPr>
            <a:lvl9pPr lvl="8" rtl="0" algn="r">
              <a:spcBef>
                <a:spcPts val="0"/>
              </a:spcBef>
              <a:spcAft>
                <a:spcPts val="0"/>
              </a:spcAft>
              <a:buClr>
                <a:schemeClr val="dk1"/>
              </a:buClr>
              <a:buSzPts val="8000"/>
              <a:buNone/>
              <a:defRPr b="1" sz="8000">
                <a:solidFill>
                  <a:schemeClr val="dk1"/>
                </a:solidFill>
              </a:defRPr>
            </a:lvl9pPr>
          </a:lstStyle>
          <a:p>
            <a:r>
              <a:t>xx%</a:t>
            </a:r>
          </a:p>
        </p:txBody>
      </p:sp>
      <p:sp>
        <p:nvSpPr>
          <p:cNvPr id="19" name="Google Shape;19;p3"/>
          <p:cNvSpPr txBox="1"/>
          <p:nvPr>
            <p:ph idx="1" type="subTitle"/>
          </p:nvPr>
        </p:nvSpPr>
        <p:spPr>
          <a:xfrm>
            <a:off x="6127050" y="3320300"/>
            <a:ext cx="2081400" cy="52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20" name="Google Shape;20;p3"/>
          <p:cNvCxnSpPr/>
          <p:nvPr/>
        </p:nvCxnSpPr>
        <p:spPr>
          <a:xfrm flipH="1">
            <a:off x="2814150" y="-1263000"/>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21" name="Google Shape;21;p3"/>
          <p:cNvSpPr/>
          <p:nvPr/>
        </p:nvSpPr>
        <p:spPr>
          <a:xfrm flipH="1">
            <a:off x="791987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0">
    <p:bg>
      <p:bgPr>
        <a:solidFill>
          <a:schemeClr val="accent5"/>
        </a:solidFill>
      </p:bgPr>
    </p:bg>
    <p:spTree>
      <p:nvGrpSpPr>
        <p:cNvPr id="155" name="Shape 155"/>
        <p:cNvGrpSpPr/>
        <p:nvPr/>
      </p:nvGrpSpPr>
      <p:grpSpPr>
        <a:xfrm>
          <a:off x="0" y="0"/>
          <a:ext cx="0" cy="0"/>
          <a:chOff x="0" y="0"/>
          <a:chExt cx="0" cy="0"/>
        </a:xfrm>
      </p:grpSpPr>
      <p:sp>
        <p:nvSpPr>
          <p:cNvPr id="156" name="Google Shape;156;p21"/>
          <p:cNvSpPr/>
          <p:nvPr/>
        </p:nvSpPr>
        <p:spPr>
          <a:xfrm rot="-5400000">
            <a:off x="5236050" y="1293550"/>
            <a:ext cx="3924900" cy="3891000"/>
          </a:xfrm>
          <a:prstGeom prst="rtTriangle">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p:nvPr/>
        </p:nvSpPr>
        <p:spPr>
          <a:xfrm flipH="1" rot="10800000">
            <a:off x="37875" y="150"/>
            <a:ext cx="9106200" cy="44697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flipH="1">
            <a:off x="3580800" y="1387275"/>
            <a:ext cx="9554400" cy="4859700"/>
          </a:xfrm>
          <a:prstGeom prst="triangle">
            <a:avLst>
              <a:gd fmla="val 4942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txBox="1"/>
          <p:nvPr>
            <p:ph type="ctrTitle"/>
          </p:nvPr>
        </p:nvSpPr>
        <p:spPr>
          <a:xfrm>
            <a:off x="1690800" y="1232050"/>
            <a:ext cx="5762400" cy="585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8000"/>
              <a:buNone/>
              <a:defRPr b="1" sz="3000">
                <a:solidFill>
                  <a:schemeClr val="dk1"/>
                </a:solidFill>
              </a:defRPr>
            </a:lvl1pPr>
            <a:lvl2pPr lvl="1" rtl="0" algn="ctr">
              <a:spcBef>
                <a:spcPts val="0"/>
              </a:spcBef>
              <a:spcAft>
                <a:spcPts val="0"/>
              </a:spcAft>
              <a:buClr>
                <a:schemeClr val="dk1"/>
              </a:buClr>
              <a:buSzPts val="8000"/>
              <a:buNone/>
              <a:defRPr b="1" sz="8000">
                <a:solidFill>
                  <a:schemeClr val="dk1"/>
                </a:solidFill>
              </a:defRPr>
            </a:lvl2pPr>
            <a:lvl3pPr lvl="2" rtl="0" algn="ctr">
              <a:spcBef>
                <a:spcPts val="0"/>
              </a:spcBef>
              <a:spcAft>
                <a:spcPts val="0"/>
              </a:spcAft>
              <a:buClr>
                <a:schemeClr val="dk1"/>
              </a:buClr>
              <a:buSzPts val="8000"/>
              <a:buNone/>
              <a:defRPr b="1" sz="8000">
                <a:solidFill>
                  <a:schemeClr val="dk1"/>
                </a:solidFill>
              </a:defRPr>
            </a:lvl3pPr>
            <a:lvl4pPr lvl="3" rtl="0" algn="ctr">
              <a:spcBef>
                <a:spcPts val="0"/>
              </a:spcBef>
              <a:spcAft>
                <a:spcPts val="0"/>
              </a:spcAft>
              <a:buClr>
                <a:schemeClr val="dk1"/>
              </a:buClr>
              <a:buSzPts val="8000"/>
              <a:buNone/>
              <a:defRPr b="1" sz="8000">
                <a:solidFill>
                  <a:schemeClr val="dk1"/>
                </a:solidFill>
              </a:defRPr>
            </a:lvl4pPr>
            <a:lvl5pPr lvl="4" rtl="0" algn="ctr">
              <a:spcBef>
                <a:spcPts val="0"/>
              </a:spcBef>
              <a:spcAft>
                <a:spcPts val="0"/>
              </a:spcAft>
              <a:buClr>
                <a:schemeClr val="dk1"/>
              </a:buClr>
              <a:buSzPts val="8000"/>
              <a:buNone/>
              <a:defRPr b="1" sz="8000">
                <a:solidFill>
                  <a:schemeClr val="dk1"/>
                </a:solidFill>
              </a:defRPr>
            </a:lvl5pPr>
            <a:lvl6pPr lvl="5" rtl="0" algn="ctr">
              <a:spcBef>
                <a:spcPts val="0"/>
              </a:spcBef>
              <a:spcAft>
                <a:spcPts val="0"/>
              </a:spcAft>
              <a:buClr>
                <a:schemeClr val="dk1"/>
              </a:buClr>
              <a:buSzPts val="8000"/>
              <a:buNone/>
              <a:defRPr b="1" sz="8000">
                <a:solidFill>
                  <a:schemeClr val="dk1"/>
                </a:solidFill>
              </a:defRPr>
            </a:lvl6pPr>
            <a:lvl7pPr lvl="6" rtl="0" algn="ctr">
              <a:spcBef>
                <a:spcPts val="0"/>
              </a:spcBef>
              <a:spcAft>
                <a:spcPts val="0"/>
              </a:spcAft>
              <a:buClr>
                <a:schemeClr val="dk1"/>
              </a:buClr>
              <a:buSzPts val="8000"/>
              <a:buNone/>
              <a:defRPr b="1" sz="8000">
                <a:solidFill>
                  <a:schemeClr val="dk1"/>
                </a:solidFill>
              </a:defRPr>
            </a:lvl7pPr>
            <a:lvl8pPr lvl="7" rtl="0" algn="ctr">
              <a:spcBef>
                <a:spcPts val="0"/>
              </a:spcBef>
              <a:spcAft>
                <a:spcPts val="0"/>
              </a:spcAft>
              <a:buClr>
                <a:schemeClr val="dk1"/>
              </a:buClr>
              <a:buSzPts val="8000"/>
              <a:buNone/>
              <a:defRPr b="1" sz="8000">
                <a:solidFill>
                  <a:schemeClr val="dk1"/>
                </a:solidFill>
              </a:defRPr>
            </a:lvl8pPr>
            <a:lvl9pPr lvl="8" rtl="0" algn="ctr">
              <a:spcBef>
                <a:spcPts val="0"/>
              </a:spcBef>
              <a:spcAft>
                <a:spcPts val="0"/>
              </a:spcAft>
              <a:buClr>
                <a:schemeClr val="dk1"/>
              </a:buClr>
              <a:buSzPts val="8000"/>
              <a:buNone/>
              <a:defRPr b="1" sz="8000">
                <a:solidFill>
                  <a:schemeClr val="dk1"/>
                </a:solidFill>
              </a:defRPr>
            </a:lvl9pPr>
          </a:lstStyle>
          <a:p/>
        </p:txBody>
      </p:sp>
      <p:sp>
        <p:nvSpPr>
          <p:cNvPr id="160" name="Google Shape;160;p21"/>
          <p:cNvSpPr txBox="1"/>
          <p:nvPr>
            <p:ph idx="1" type="subTitle"/>
          </p:nvPr>
        </p:nvSpPr>
        <p:spPr>
          <a:xfrm>
            <a:off x="3058800" y="1873367"/>
            <a:ext cx="3026400" cy="99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61" name="Google Shape;16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0_1">
    <p:bg>
      <p:bgPr>
        <a:solidFill>
          <a:schemeClr val="accent6"/>
        </a:solidFill>
      </p:bgPr>
    </p:bg>
    <p:spTree>
      <p:nvGrpSpPr>
        <p:cNvPr id="162" name="Shape 162"/>
        <p:cNvGrpSpPr/>
        <p:nvPr/>
      </p:nvGrpSpPr>
      <p:grpSpPr>
        <a:xfrm>
          <a:off x="0" y="0"/>
          <a:ext cx="0" cy="0"/>
          <a:chOff x="0" y="0"/>
          <a:chExt cx="0" cy="0"/>
        </a:xfrm>
      </p:grpSpPr>
      <p:sp>
        <p:nvSpPr>
          <p:cNvPr id="163" name="Google Shape;163;p22"/>
          <p:cNvSpPr/>
          <p:nvPr/>
        </p:nvSpPr>
        <p:spPr>
          <a:xfrm rot="5400000">
            <a:off x="-3440300" y="-797850"/>
            <a:ext cx="13257600" cy="6739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rot="-5400000">
            <a:off x="4398975" y="-370300"/>
            <a:ext cx="5766000" cy="55911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txBox="1"/>
          <p:nvPr>
            <p:ph type="ctrTitle"/>
          </p:nvPr>
        </p:nvSpPr>
        <p:spPr>
          <a:xfrm>
            <a:off x="713225" y="1672475"/>
            <a:ext cx="3026400" cy="585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8000"/>
              <a:buNone/>
              <a:defRPr b="1" sz="3000">
                <a:solidFill>
                  <a:schemeClr val="lt1"/>
                </a:solidFill>
              </a:defRPr>
            </a:lvl1pPr>
            <a:lvl2pPr lvl="1" rtl="0" algn="ctr">
              <a:spcBef>
                <a:spcPts val="0"/>
              </a:spcBef>
              <a:spcAft>
                <a:spcPts val="0"/>
              </a:spcAft>
              <a:buClr>
                <a:schemeClr val="lt1"/>
              </a:buClr>
              <a:buSzPts val="8000"/>
              <a:buNone/>
              <a:defRPr b="1" sz="8000">
                <a:solidFill>
                  <a:schemeClr val="lt1"/>
                </a:solidFill>
              </a:defRPr>
            </a:lvl2pPr>
            <a:lvl3pPr lvl="2" rtl="0" algn="ctr">
              <a:spcBef>
                <a:spcPts val="0"/>
              </a:spcBef>
              <a:spcAft>
                <a:spcPts val="0"/>
              </a:spcAft>
              <a:buClr>
                <a:schemeClr val="lt1"/>
              </a:buClr>
              <a:buSzPts val="8000"/>
              <a:buNone/>
              <a:defRPr b="1" sz="8000">
                <a:solidFill>
                  <a:schemeClr val="lt1"/>
                </a:solidFill>
              </a:defRPr>
            </a:lvl3pPr>
            <a:lvl4pPr lvl="3" rtl="0" algn="ctr">
              <a:spcBef>
                <a:spcPts val="0"/>
              </a:spcBef>
              <a:spcAft>
                <a:spcPts val="0"/>
              </a:spcAft>
              <a:buClr>
                <a:schemeClr val="lt1"/>
              </a:buClr>
              <a:buSzPts val="8000"/>
              <a:buNone/>
              <a:defRPr b="1" sz="8000">
                <a:solidFill>
                  <a:schemeClr val="lt1"/>
                </a:solidFill>
              </a:defRPr>
            </a:lvl4pPr>
            <a:lvl5pPr lvl="4" rtl="0" algn="ctr">
              <a:spcBef>
                <a:spcPts val="0"/>
              </a:spcBef>
              <a:spcAft>
                <a:spcPts val="0"/>
              </a:spcAft>
              <a:buClr>
                <a:schemeClr val="lt1"/>
              </a:buClr>
              <a:buSzPts val="8000"/>
              <a:buNone/>
              <a:defRPr b="1" sz="8000">
                <a:solidFill>
                  <a:schemeClr val="lt1"/>
                </a:solidFill>
              </a:defRPr>
            </a:lvl5pPr>
            <a:lvl6pPr lvl="5" rtl="0" algn="ctr">
              <a:spcBef>
                <a:spcPts val="0"/>
              </a:spcBef>
              <a:spcAft>
                <a:spcPts val="0"/>
              </a:spcAft>
              <a:buClr>
                <a:schemeClr val="lt1"/>
              </a:buClr>
              <a:buSzPts val="8000"/>
              <a:buNone/>
              <a:defRPr b="1" sz="8000">
                <a:solidFill>
                  <a:schemeClr val="lt1"/>
                </a:solidFill>
              </a:defRPr>
            </a:lvl6pPr>
            <a:lvl7pPr lvl="6" rtl="0" algn="ctr">
              <a:spcBef>
                <a:spcPts val="0"/>
              </a:spcBef>
              <a:spcAft>
                <a:spcPts val="0"/>
              </a:spcAft>
              <a:buClr>
                <a:schemeClr val="lt1"/>
              </a:buClr>
              <a:buSzPts val="8000"/>
              <a:buNone/>
              <a:defRPr b="1" sz="8000">
                <a:solidFill>
                  <a:schemeClr val="lt1"/>
                </a:solidFill>
              </a:defRPr>
            </a:lvl7pPr>
            <a:lvl8pPr lvl="7" rtl="0" algn="ctr">
              <a:spcBef>
                <a:spcPts val="0"/>
              </a:spcBef>
              <a:spcAft>
                <a:spcPts val="0"/>
              </a:spcAft>
              <a:buClr>
                <a:schemeClr val="lt1"/>
              </a:buClr>
              <a:buSzPts val="8000"/>
              <a:buNone/>
              <a:defRPr b="1" sz="8000">
                <a:solidFill>
                  <a:schemeClr val="lt1"/>
                </a:solidFill>
              </a:defRPr>
            </a:lvl8pPr>
            <a:lvl9pPr lvl="8" rtl="0" algn="ctr">
              <a:spcBef>
                <a:spcPts val="0"/>
              </a:spcBef>
              <a:spcAft>
                <a:spcPts val="0"/>
              </a:spcAft>
              <a:buClr>
                <a:schemeClr val="lt1"/>
              </a:buClr>
              <a:buSzPts val="8000"/>
              <a:buNone/>
              <a:defRPr b="1" sz="8000">
                <a:solidFill>
                  <a:schemeClr val="lt1"/>
                </a:solidFill>
              </a:defRPr>
            </a:lvl9pPr>
          </a:lstStyle>
          <a:p/>
        </p:txBody>
      </p:sp>
      <p:sp>
        <p:nvSpPr>
          <p:cNvPr id="166" name="Google Shape;166;p22"/>
          <p:cNvSpPr txBox="1"/>
          <p:nvPr>
            <p:ph idx="1" type="subTitle"/>
          </p:nvPr>
        </p:nvSpPr>
        <p:spPr>
          <a:xfrm>
            <a:off x="713225" y="2472004"/>
            <a:ext cx="3026400" cy="99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67" name="Google Shape;167;p22"/>
          <p:cNvSpPr/>
          <p:nvPr/>
        </p:nvSpPr>
        <p:spPr>
          <a:xfrm rot="-2700000">
            <a:off x="4008372" y="-4515765"/>
            <a:ext cx="5766173" cy="559095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 name="Google Shape;168;p22"/>
          <p:cNvCxnSpPr/>
          <p:nvPr/>
        </p:nvCxnSpPr>
        <p:spPr>
          <a:xfrm flipH="1" rot="10800000">
            <a:off x="4562550" y="-204075"/>
            <a:ext cx="6010200" cy="6181800"/>
          </a:xfrm>
          <a:prstGeom prst="straightConnector1">
            <a:avLst/>
          </a:prstGeom>
          <a:noFill/>
          <a:ln cap="flat" cmpd="sng" w="19050">
            <a:solidFill>
              <a:schemeClr val="dk1"/>
            </a:solidFill>
            <a:prstDash val="solid"/>
            <a:round/>
            <a:headEnd len="med" w="med" type="none"/>
            <a:tailEnd len="med" w="med" type="none"/>
          </a:ln>
        </p:spPr>
      </p:cxnSp>
      <p:sp>
        <p:nvSpPr>
          <p:cNvPr id="169" name="Google Shape;169;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ONE_COLUMN_TEXT_1">
    <p:bg>
      <p:bgPr>
        <a:solidFill>
          <a:schemeClr val="accent5"/>
        </a:solidFill>
      </p:bgPr>
    </p:bg>
    <p:spTree>
      <p:nvGrpSpPr>
        <p:cNvPr id="170" name="Shape 170"/>
        <p:cNvGrpSpPr/>
        <p:nvPr/>
      </p:nvGrpSpPr>
      <p:grpSpPr>
        <a:xfrm>
          <a:off x="0" y="0"/>
          <a:ext cx="0" cy="0"/>
          <a:chOff x="0" y="0"/>
          <a:chExt cx="0" cy="0"/>
        </a:xfrm>
      </p:grpSpPr>
      <p:sp>
        <p:nvSpPr>
          <p:cNvPr id="171" name="Google Shape;171;p23"/>
          <p:cNvSpPr txBox="1"/>
          <p:nvPr>
            <p:ph idx="1" type="body"/>
          </p:nvPr>
        </p:nvSpPr>
        <p:spPr>
          <a:xfrm>
            <a:off x="4039975" y="2245288"/>
            <a:ext cx="4390800" cy="652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72" name="Google Shape;172;p23"/>
          <p:cNvSpPr txBox="1"/>
          <p:nvPr>
            <p:ph type="title"/>
          </p:nvPr>
        </p:nvSpPr>
        <p:spPr>
          <a:xfrm>
            <a:off x="4168000" y="963075"/>
            <a:ext cx="4262700" cy="963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700"/>
              <a:buNone/>
              <a:defRPr b="1" sz="3000">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
        <p:nvSpPr>
          <p:cNvPr id="173" name="Google Shape;173;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5_1">
    <p:bg>
      <p:bgPr>
        <a:solidFill>
          <a:schemeClr val="accent5"/>
        </a:solidFill>
      </p:bgPr>
    </p:bg>
    <p:spTree>
      <p:nvGrpSpPr>
        <p:cNvPr id="174" name="Shape 174"/>
        <p:cNvGrpSpPr/>
        <p:nvPr/>
      </p:nvGrpSpPr>
      <p:grpSpPr>
        <a:xfrm>
          <a:off x="0" y="0"/>
          <a:ext cx="0" cy="0"/>
          <a:chOff x="0" y="0"/>
          <a:chExt cx="0" cy="0"/>
        </a:xfrm>
      </p:grpSpPr>
      <p:sp>
        <p:nvSpPr>
          <p:cNvPr id="175" name="Google Shape;175;p24"/>
          <p:cNvSpPr/>
          <p:nvPr/>
        </p:nvSpPr>
        <p:spPr>
          <a:xfrm>
            <a:off x="0" y="0"/>
            <a:ext cx="43479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6" name="Google Shape;176;p24"/>
          <p:cNvSpPr txBox="1"/>
          <p:nvPr>
            <p:ph type="title"/>
          </p:nvPr>
        </p:nvSpPr>
        <p:spPr>
          <a:xfrm>
            <a:off x="5024185" y="1440200"/>
            <a:ext cx="3400800" cy="5286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Clr>
                <a:schemeClr val="dk1"/>
              </a:buClr>
              <a:buSzPts val="3000"/>
              <a:buNone/>
              <a:defRPr b="1" sz="3000">
                <a:solidFill>
                  <a:schemeClr val="dk1"/>
                </a:solidFill>
              </a:defRPr>
            </a:lvl1pPr>
            <a:lvl2pPr lvl="1" rtl="0">
              <a:spcBef>
                <a:spcPts val="0"/>
              </a:spcBef>
              <a:spcAft>
                <a:spcPts val="0"/>
              </a:spcAft>
              <a:buClr>
                <a:schemeClr val="dk1"/>
              </a:buClr>
              <a:buSzPts val="2000"/>
              <a:buNone/>
              <a:defRPr b="1" sz="2000">
                <a:solidFill>
                  <a:schemeClr val="dk1"/>
                </a:solidFill>
              </a:defRPr>
            </a:lvl2pPr>
            <a:lvl3pPr lvl="2" rtl="0">
              <a:spcBef>
                <a:spcPts val="0"/>
              </a:spcBef>
              <a:spcAft>
                <a:spcPts val="0"/>
              </a:spcAft>
              <a:buClr>
                <a:schemeClr val="dk1"/>
              </a:buClr>
              <a:buSzPts val="2000"/>
              <a:buNone/>
              <a:defRPr b="1" sz="2000">
                <a:solidFill>
                  <a:schemeClr val="dk1"/>
                </a:solidFill>
              </a:defRPr>
            </a:lvl3pPr>
            <a:lvl4pPr lvl="3" rtl="0">
              <a:spcBef>
                <a:spcPts val="0"/>
              </a:spcBef>
              <a:spcAft>
                <a:spcPts val="0"/>
              </a:spcAft>
              <a:buClr>
                <a:schemeClr val="dk1"/>
              </a:buClr>
              <a:buSzPts val="2000"/>
              <a:buNone/>
              <a:defRPr b="1" sz="2000">
                <a:solidFill>
                  <a:schemeClr val="dk1"/>
                </a:solidFill>
              </a:defRPr>
            </a:lvl4pPr>
            <a:lvl5pPr lvl="4" rtl="0">
              <a:spcBef>
                <a:spcPts val="0"/>
              </a:spcBef>
              <a:spcAft>
                <a:spcPts val="0"/>
              </a:spcAft>
              <a:buClr>
                <a:schemeClr val="dk1"/>
              </a:buClr>
              <a:buSzPts val="2000"/>
              <a:buNone/>
              <a:defRPr b="1" sz="2000">
                <a:solidFill>
                  <a:schemeClr val="dk1"/>
                </a:solidFill>
              </a:defRPr>
            </a:lvl5pPr>
            <a:lvl6pPr lvl="5" rtl="0">
              <a:spcBef>
                <a:spcPts val="0"/>
              </a:spcBef>
              <a:spcAft>
                <a:spcPts val="0"/>
              </a:spcAft>
              <a:buClr>
                <a:schemeClr val="dk1"/>
              </a:buClr>
              <a:buSzPts val="2000"/>
              <a:buNone/>
              <a:defRPr b="1" sz="2000">
                <a:solidFill>
                  <a:schemeClr val="dk1"/>
                </a:solidFill>
              </a:defRPr>
            </a:lvl6pPr>
            <a:lvl7pPr lvl="6" rtl="0">
              <a:spcBef>
                <a:spcPts val="0"/>
              </a:spcBef>
              <a:spcAft>
                <a:spcPts val="0"/>
              </a:spcAft>
              <a:buClr>
                <a:schemeClr val="dk1"/>
              </a:buClr>
              <a:buSzPts val="2000"/>
              <a:buNone/>
              <a:defRPr b="1" sz="2000">
                <a:solidFill>
                  <a:schemeClr val="dk1"/>
                </a:solidFill>
              </a:defRPr>
            </a:lvl7pPr>
            <a:lvl8pPr lvl="7" rtl="0">
              <a:spcBef>
                <a:spcPts val="0"/>
              </a:spcBef>
              <a:spcAft>
                <a:spcPts val="0"/>
              </a:spcAft>
              <a:buClr>
                <a:schemeClr val="dk1"/>
              </a:buClr>
              <a:buSzPts val="2000"/>
              <a:buNone/>
              <a:defRPr b="1" sz="2000">
                <a:solidFill>
                  <a:schemeClr val="dk1"/>
                </a:solidFill>
              </a:defRPr>
            </a:lvl8pPr>
            <a:lvl9pPr lvl="8" rtl="0">
              <a:spcBef>
                <a:spcPts val="0"/>
              </a:spcBef>
              <a:spcAft>
                <a:spcPts val="0"/>
              </a:spcAft>
              <a:buClr>
                <a:schemeClr val="dk1"/>
              </a:buClr>
              <a:buSzPts val="2000"/>
              <a:buNone/>
              <a:defRPr b="1" sz="2000">
                <a:solidFill>
                  <a:schemeClr val="dk1"/>
                </a:solidFill>
              </a:defRPr>
            </a:lvl9pPr>
          </a:lstStyle>
          <a:p/>
        </p:txBody>
      </p:sp>
      <p:sp>
        <p:nvSpPr>
          <p:cNvPr id="177" name="Google Shape;177;p24"/>
          <p:cNvSpPr txBox="1"/>
          <p:nvPr>
            <p:ph idx="1" type="subTitle"/>
          </p:nvPr>
        </p:nvSpPr>
        <p:spPr>
          <a:xfrm>
            <a:off x="5024185" y="2263300"/>
            <a:ext cx="3400800" cy="1317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78" name="Google Shape;178;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1_1">
    <p:bg>
      <p:bgPr>
        <a:solidFill>
          <a:schemeClr val="dk1"/>
        </a:solidFill>
      </p:bgPr>
    </p:bg>
    <p:spTree>
      <p:nvGrpSpPr>
        <p:cNvPr id="179" name="Shape 179"/>
        <p:cNvGrpSpPr/>
        <p:nvPr/>
      </p:nvGrpSpPr>
      <p:grpSpPr>
        <a:xfrm>
          <a:off x="0" y="0"/>
          <a:ext cx="0" cy="0"/>
          <a:chOff x="0" y="0"/>
          <a:chExt cx="0" cy="0"/>
        </a:xfrm>
      </p:grpSpPr>
      <p:sp>
        <p:nvSpPr>
          <p:cNvPr id="180" name="Google Shape;180;p25"/>
          <p:cNvSpPr txBox="1"/>
          <p:nvPr>
            <p:ph idx="1" type="body"/>
          </p:nvPr>
        </p:nvSpPr>
        <p:spPr>
          <a:xfrm>
            <a:off x="713225" y="2347842"/>
            <a:ext cx="4109100" cy="14475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rtl="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rtl="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181" name="Google Shape;181;p25"/>
          <p:cNvSpPr txBox="1"/>
          <p:nvPr>
            <p:ph type="title"/>
          </p:nvPr>
        </p:nvSpPr>
        <p:spPr>
          <a:xfrm>
            <a:off x="713225" y="1521325"/>
            <a:ext cx="41091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700"/>
              <a:buNone/>
              <a:defRPr b="1" sz="3000">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p:txBody>
      </p:sp>
      <p:sp>
        <p:nvSpPr>
          <p:cNvPr id="182" name="Google Shape;182;p25"/>
          <p:cNvSpPr/>
          <p:nvPr/>
        </p:nvSpPr>
        <p:spPr>
          <a:xfrm rot="5400000">
            <a:off x="-761012" y="-790512"/>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3" name="Google Shape;183;p25"/>
          <p:cNvSpPr/>
          <p:nvPr/>
        </p:nvSpPr>
        <p:spPr>
          <a:xfrm rot="5400000">
            <a:off x="-856262" y="-1009587"/>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4" name="Google Shape;184;p25"/>
          <p:cNvSpPr/>
          <p:nvPr/>
        </p:nvSpPr>
        <p:spPr>
          <a:xfrm rot="-5400000">
            <a:off x="2896850" y="288000"/>
            <a:ext cx="10141200" cy="45675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21_1_1">
    <p:bg>
      <p:bgPr>
        <a:solidFill>
          <a:schemeClr val="accent6"/>
        </a:solidFill>
      </p:bgPr>
    </p:bg>
    <p:spTree>
      <p:nvGrpSpPr>
        <p:cNvPr id="186" name="Shape 186"/>
        <p:cNvGrpSpPr/>
        <p:nvPr/>
      </p:nvGrpSpPr>
      <p:grpSpPr>
        <a:xfrm>
          <a:off x="0" y="0"/>
          <a:ext cx="0" cy="0"/>
          <a:chOff x="0" y="0"/>
          <a:chExt cx="0" cy="0"/>
        </a:xfrm>
      </p:grpSpPr>
      <p:sp>
        <p:nvSpPr>
          <p:cNvPr id="187" name="Google Shape;187;p26"/>
          <p:cNvSpPr/>
          <p:nvPr/>
        </p:nvSpPr>
        <p:spPr>
          <a:xfrm flipH="1" rot="10800000">
            <a:off x="-2390100" y="-102475"/>
            <a:ext cx="13887000" cy="65724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p:nvPr/>
        </p:nvSpPr>
        <p:spPr>
          <a:xfrm>
            <a:off x="-5261951" y="1545125"/>
            <a:ext cx="7035600" cy="32772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txBox="1"/>
          <p:nvPr>
            <p:ph idx="1" type="body"/>
          </p:nvPr>
        </p:nvSpPr>
        <p:spPr>
          <a:xfrm>
            <a:off x="2434275" y="3133239"/>
            <a:ext cx="4275300" cy="481200"/>
          </a:xfrm>
          <a:prstGeom prst="rect">
            <a:avLst/>
          </a:prstGeom>
        </p:spPr>
        <p:txBody>
          <a:bodyPr anchorCtr="0" anchor="t" bIns="91425" lIns="91425" spcFirstLastPara="1" rIns="91425" wrap="square" tIns="91425">
            <a:noAutofit/>
          </a:bodyPr>
          <a:lstStyle>
            <a:lvl1pPr indent="-323850" lvl="0" marL="457200" rtl="0" algn="ctr">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rtl="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rtl="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190" name="Google Shape;190;p26"/>
          <p:cNvSpPr txBox="1"/>
          <p:nvPr>
            <p:ph type="title"/>
          </p:nvPr>
        </p:nvSpPr>
        <p:spPr>
          <a:xfrm>
            <a:off x="1726200" y="1681450"/>
            <a:ext cx="5691600" cy="1311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b="1" sz="8000">
                <a:solidFill>
                  <a:schemeClr val="lt1"/>
                </a:solidFill>
              </a:defRPr>
            </a:lvl1pPr>
            <a:lvl2pPr lvl="1" rtl="0">
              <a:spcBef>
                <a:spcPts val="0"/>
              </a:spcBef>
              <a:spcAft>
                <a:spcPts val="0"/>
              </a:spcAft>
              <a:buClr>
                <a:schemeClr val="lt1"/>
              </a:buClr>
              <a:buSzPts val="6000"/>
              <a:buNone/>
              <a:defRPr b="1" sz="6000">
                <a:solidFill>
                  <a:schemeClr val="lt1"/>
                </a:solidFill>
              </a:defRPr>
            </a:lvl2pPr>
            <a:lvl3pPr lvl="2" rtl="0">
              <a:spcBef>
                <a:spcPts val="0"/>
              </a:spcBef>
              <a:spcAft>
                <a:spcPts val="0"/>
              </a:spcAft>
              <a:buClr>
                <a:schemeClr val="lt1"/>
              </a:buClr>
              <a:buSzPts val="6000"/>
              <a:buNone/>
              <a:defRPr b="1" sz="6000">
                <a:solidFill>
                  <a:schemeClr val="lt1"/>
                </a:solidFill>
              </a:defRPr>
            </a:lvl3pPr>
            <a:lvl4pPr lvl="3" rtl="0">
              <a:spcBef>
                <a:spcPts val="0"/>
              </a:spcBef>
              <a:spcAft>
                <a:spcPts val="0"/>
              </a:spcAft>
              <a:buClr>
                <a:schemeClr val="lt1"/>
              </a:buClr>
              <a:buSzPts val="6000"/>
              <a:buNone/>
              <a:defRPr b="1" sz="6000">
                <a:solidFill>
                  <a:schemeClr val="lt1"/>
                </a:solidFill>
              </a:defRPr>
            </a:lvl4pPr>
            <a:lvl5pPr lvl="4" rtl="0">
              <a:spcBef>
                <a:spcPts val="0"/>
              </a:spcBef>
              <a:spcAft>
                <a:spcPts val="0"/>
              </a:spcAft>
              <a:buClr>
                <a:schemeClr val="lt1"/>
              </a:buClr>
              <a:buSzPts val="6000"/>
              <a:buNone/>
              <a:defRPr b="1" sz="6000">
                <a:solidFill>
                  <a:schemeClr val="lt1"/>
                </a:solidFill>
              </a:defRPr>
            </a:lvl5pPr>
            <a:lvl6pPr lvl="5" rtl="0">
              <a:spcBef>
                <a:spcPts val="0"/>
              </a:spcBef>
              <a:spcAft>
                <a:spcPts val="0"/>
              </a:spcAft>
              <a:buClr>
                <a:schemeClr val="lt1"/>
              </a:buClr>
              <a:buSzPts val="6000"/>
              <a:buNone/>
              <a:defRPr b="1" sz="6000">
                <a:solidFill>
                  <a:schemeClr val="lt1"/>
                </a:solidFill>
              </a:defRPr>
            </a:lvl6pPr>
            <a:lvl7pPr lvl="6" rtl="0">
              <a:spcBef>
                <a:spcPts val="0"/>
              </a:spcBef>
              <a:spcAft>
                <a:spcPts val="0"/>
              </a:spcAft>
              <a:buClr>
                <a:schemeClr val="lt1"/>
              </a:buClr>
              <a:buSzPts val="6000"/>
              <a:buNone/>
              <a:defRPr b="1" sz="6000">
                <a:solidFill>
                  <a:schemeClr val="lt1"/>
                </a:solidFill>
              </a:defRPr>
            </a:lvl7pPr>
            <a:lvl8pPr lvl="7" rtl="0">
              <a:spcBef>
                <a:spcPts val="0"/>
              </a:spcBef>
              <a:spcAft>
                <a:spcPts val="0"/>
              </a:spcAft>
              <a:buClr>
                <a:schemeClr val="lt1"/>
              </a:buClr>
              <a:buSzPts val="6000"/>
              <a:buNone/>
              <a:defRPr b="1" sz="6000">
                <a:solidFill>
                  <a:schemeClr val="lt1"/>
                </a:solidFill>
              </a:defRPr>
            </a:lvl8pPr>
            <a:lvl9pPr lvl="8" rtl="0">
              <a:spcBef>
                <a:spcPts val="0"/>
              </a:spcBef>
              <a:spcAft>
                <a:spcPts val="0"/>
              </a:spcAft>
              <a:buClr>
                <a:schemeClr val="lt1"/>
              </a:buClr>
              <a:buSzPts val="6000"/>
              <a:buNone/>
              <a:defRPr b="1" sz="6000">
                <a:solidFill>
                  <a:schemeClr val="lt1"/>
                </a:solidFill>
              </a:defRPr>
            </a:lvl9pPr>
          </a:lstStyle>
          <a:p/>
        </p:txBody>
      </p:sp>
      <p:sp>
        <p:nvSpPr>
          <p:cNvPr id="191" name="Google Shape;191;p26"/>
          <p:cNvSpPr/>
          <p:nvPr/>
        </p:nvSpPr>
        <p:spPr>
          <a:xfrm rot="10800000">
            <a:off x="6919375" y="-738125"/>
            <a:ext cx="3405900" cy="3302400"/>
          </a:xfrm>
          <a:prstGeom prst="rtTriangl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2" name="Google Shape;192;p26"/>
          <p:cNvSpPr/>
          <p:nvPr/>
        </p:nvSpPr>
        <p:spPr>
          <a:xfrm rot="10800000">
            <a:off x="7062250" y="-79527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3" name="Google Shape;193;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3">
    <p:bg>
      <p:bgPr>
        <a:solidFill>
          <a:schemeClr val="dk1"/>
        </a:solidFill>
      </p:bgPr>
    </p:bg>
    <p:spTree>
      <p:nvGrpSpPr>
        <p:cNvPr id="194" name="Shape 194"/>
        <p:cNvGrpSpPr/>
        <p:nvPr/>
      </p:nvGrpSpPr>
      <p:grpSpPr>
        <a:xfrm>
          <a:off x="0" y="0"/>
          <a:ext cx="0" cy="0"/>
          <a:chOff x="0" y="0"/>
          <a:chExt cx="0" cy="0"/>
        </a:xfrm>
      </p:grpSpPr>
      <p:sp>
        <p:nvSpPr>
          <p:cNvPr id="195" name="Google Shape;195;p27"/>
          <p:cNvSpPr/>
          <p:nvPr/>
        </p:nvSpPr>
        <p:spPr>
          <a:xfrm rot="-5400000">
            <a:off x="7319425" y="3228300"/>
            <a:ext cx="2112600" cy="2048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7" name="Google Shape;197;p27"/>
          <p:cNvSpPr/>
          <p:nvPr/>
        </p:nvSpPr>
        <p:spPr>
          <a:xfrm>
            <a:off x="-738725" y="248210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8" name="Google Shape;198;p27"/>
          <p:cNvSpPr/>
          <p:nvPr/>
        </p:nvSpPr>
        <p:spPr>
          <a:xfrm rot="10800000">
            <a:off x="6727825" y="-91555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9" name="Google Shape;199;p27"/>
          <p:cNvSpPr/>
          <p:nvPr/>
        </p:nvSpPr>
        <p:spPr>
          <a:xfrm rot="5400000">
            <a:off x="-262475" y="-188987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0" name="Google Shape;200;p27"/>
          <p:cNvSpPr txBox="1"/>
          <p:nvPr>
            <p:ph type="title"/>
          </p:nvPr>
        </p:nvSpPr>
        <p:spPr>
          <a:xfrm>
            <a:off x="713226" y="1795438"/>
            <a:ext cx="3400800" cy="528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3000"/>
              <a:buNone/>
              <a:defRPr b="1" sz="3000">
                <a:solidFill>
                  <a:schemeClr val="lt1"/>
                </a:solidFill>
              </a:defRPr>
            </a:lvl1pPr>
            <a:lvl2pPr lvl="1" rtl="0">
              <a:spcBef>
                <a:spcPts val="0"/>
              </a:spcBef>
              <a:spcAft>
                <a:spcPts val="0"/>
              </a:spcAft>
              <a:buClr>
                <a:schemeClr val="lt1"/>
              </a:buClr>
              <a:buSzPts val="2000"/>
              <a:buNone/>
              <a:defRPr b="1" sz="2000">
                <a:solidFill>
                  <a:schemeClr val="lt1"/>
                </a:solidFill>
              </a:defRPr>
            </a:lvl2pPr>
            <a:lvl3pPr lvl="2" rtl="0">
              <a:spcBef>
                <a:spcPts val="0"/>
              </a:spcBef>
              <a:spcAft>
                <a:spcPts val="0"/>
              </a:spcAft>
              <a:buClr>
                <a:schemeClr val="lt1"/>
              </a:buClr>
              <a:buSzPts val="2000"/>
              <a:buNone/>
              <a:defRPr b="1" sz="2000">
                <a:solidFill>
                  <a:schemeClr val="lt1"/>
                </a:solidFill>
              </a:defRPr>
            </a:lvl3pPr>
            <a:lvl4pPr lvl="3" rtl="0">
              <a:spcBef>
                <a:spcPts val="0"/>
              </a:spcBef>
              <a:spcAft>
                <a:spcPts val="0"/>
              </a:spcAft>
              <a:buClr>
                <a:schemeClr val="lt1"/>
              </a:buClr>
              <a:buSzPts val="2000"/>
              <a:buNone/>
              <a:defRPr b="1" sz="2000">
                <a:solidFill>
                  <a:schemeClr val="lt1"/>
                </a:solidFill>
              </a:defRPr>
            </a:lvl4pPr>
            <a:lvl5pPr lvl="4" rtl="0">
              <a:spcBef>
                <a:spcPts val="0"/>
              </a:spcBef>
              <a:spcAft>
                <a:spcPts val="0"/>
              </a:spcAft>
              <a:buClr>
                <a:schemeClr val="lt1"/>
              </a:buClr>
              <a:buSzPts val="2000"/>
              <a:buNone/>
              <a:defRPr b="1" sz="2000">
                <a:solidFill>
                  <a:schemeClr val="lt1"/>
                </a:solidFill>
              </a:defRPr>
            </a:lvl5pPr>
            <a:lvl6pPr lvl="5" rtl="0">
              <a:spcBef>
                <a:spcPts val="0"/>
              </a:spcBef>
              <a:spcAft>
                <a:spcPts val="0"/>
              </a:spcAft>
              <a:buClr>
                <a:schemeClr val="lt1"/>
              </a:buClr>
              <a:buSzPts val="2000"/>
              <a:buNone/>
              <a:defRPr b="1" sz="2000">
                <a:solidFill>
                  <a:schemeClr val="lt1"/>
                </a:solidFill>
              </a:defRPr>
            </a:lvl6pPr>
            <a:lvl7pPr lvl="6" rtl="0">
              <a:spcBef>
                <a:spcPts val="0"/>
              </a:spcBef>
              <a:spcAft>
                <a:spcPts val="0"/>
              </a:spcAft>
              <a:buClr>
                <a:schemeClr val="lt1"/>
              </a:buClr>
              <a:buSzPts val="2000"/>
              <a:buNone/>
              <a:defRPr b="1" sz="2000">
                <a:solidFill>
                  <a:schemeClr val="lt1"/>
                </a:solidFill>
              </a:defRPr>
            </a:lvl7pPr>
            <a:lvl8pPr lvl="7" rtl="0">
              <a:spcBef>
                <a:spcPts val="0"/>
              </a:spcBef>
              <a:spcAft>
                <a:spcPts val="0"/>
              </a:spcAft>
              <a:buClr>
                <a:schemeClr val="lt1"/>
              </a:buClr>
              <a:buSzPts val="2000"/>
              <a:buNone/>
              <a:defRPr b="1" sz="2000">
                <a:solidFill>
                  <a:schemeClr val="lt1"/>
                </a:solidFill>
              </a:defRPr>
            </a:lvl8pPr>
            <a:lvl9pPr lvl="8" rtl="0">
              <a:spcBef>
                <a:spcPts val="0"/>
              </a:spcBef>
              <a:spcAft>
                <a:spcPts val="0"/>
              </a:spcAft>
              <a:buClr>
                <a:schemeClr val="lt1"/>
              </a:buClr>
              <a:buSzPts val="2000"/>
              <a:buNone/>
              <a:defRPr b="1" sz="2000">
                <a:solidFill>
                  <a:schemeClr val="lt1"/>
                </a:solidFill>
              </a:defRPr>
            </a:lvl9pPr>
          </a:lstStyle>
          <a:p/>
        </p:txBody>
      </p:sp>
      <p:sp>
        <p:nvSpPr>
          <p:cNvPr id="201" name="Google Shape;201;p27"/>
          <p:cNvSpPr txBox="1"/>
          <p:nvPr>
            <p:ph idx="1" type="subTitle"/>
          </p:nvPr>
        </p:nvSpPr>
        <p:spPr>
          <a:xfrm>
            <a:off x="713225" y="2630156"/>
            <a:ext cx="3400800" cy="42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rtl="0">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02" name="Google Shape;202;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chemeClr val="accent6"/>
        </a:solidFill>
      </p:bgPr>
    </p:bg>
    <p:spTree>
      <p:nvGrpSpPr>
        <p:cNvPr id="203" name="Shape 203"/>
        <p:cNvGrpSpPr/>
        <p:nvPr/>
      </p:nvGrpSpPr>
      <p:grpSpPr>
        <a:xfrm>
          <a:off x="0" y="0"/>
          <a:ext cx="0" cy="0"/>
          <a:chOff x="0" y="0"/>
          <a:chExt cx="0" cy="0"/>
        </a:xfrm>
      </p:grpSpPr>
      <p:sp>
        <p:nvSpPr>
          <p:cNvPr id="204" name="Google Shape;204;p28"/>
          <p:cNvSpPr/>
          <p:nvPr/>
        </p:nvSpPr>
        <p:spPr>
          <a:xfrm rot="-5400000">
            <a:off x="4642941" y="-1673359"/>
            <a:ext cx="7685100" cy="7451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5" name="Google Shape;205;p28"/>
          <p:cNvSpPr/>
          <p:nvPr/>
        </p:nvSpPr>
        <p:spPr>
          <a:xfrm flipH="1" rot="-5400000">
            <a:off x="2841550" y="288050"/>
            <a:ext cx="10141200" cy="456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8"/>
          <p:cNvSpPr txBox="1"/>
          <p:nvPr>
            <p:ph type="title"/>
          </p:nvPr>
        </p:nvSpPr>
        <p:spPr>
          <a:xfrm>
            <a:off x="713225" y="1627150"/>
            <a:ext cx="4659300" cy="1897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700"/>
              <a:buNone/>
              <a:defRPr b="1" sz="6000">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
        <p:nvSpPr>
          <p:cNvPr id="207" name="Google Shape;207;p28"/>
          <p:cNvSpPr/>
          <p:nvPr/>
        </p:nvSpPr>
        <p:spPr>
          <a:xfrm rot="5400000">
            <a:off x="-341212" y="-788137"/>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8" name="Google Shape;208;p28"/>
          <p:cNvSpPr/>
          <p:nvPr/>
        </p:nvSpPr>
        <p:spPr>
          <a:xfrm rot="5400000">
            <a:off x="-436462" y="-1007212"/>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9" name="Google Shape;209;p28"/>
          <p:cNvSpPr/>
          <p:nvPr/>
        </p:nvSpPr>
        <p:spPr>
          <a:xfrm flipH="1">
            <a:off x="5408725" y="4511825"/>
            <a:ext cx="3458400" cy="1923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solidFill>
          <a:schemeClr val="accent5"/>
        </a:solidFill>
      </p:bgPr>
    </p:bg>
    <p:spTree>
      <p:nvGrpSpPr>
        <p:cNvPr id="211" name="Shape 211"/>
        <p:cNvGrpSpPr/>
        <p:nvPr/>
      </p:nvGrpSpPr>
      <p:grpSpPr>
        <a:xfrm>
          <a:off x="0" y="0"/>
          <a:ext cx="0" cy="0"/>
          <a:chOff x="0" y="0"/>
          <a:chExt cx="0" cy="0"/>
        </a:xfrm>
      </p:grpSpPr>
      <p:sp>
        <p:nvSpPr>
          <p:cNvPr id="212" name="Google Shape;212;p29"/>
          <p:cNvSpPr txBox="1"/>
          <p:nvPr>
            <p:ph type="title"/>
          </p:nvPr>
        </p:nvSpPr>
        <p:spPr>
          <a:xfrm>
            <a:off x="1319574" y="2011125"/>
            <a:ext cx="1959300" cy="333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b="1"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p:txBody>
      </p:sp>
      <p:sp>
        <p:nvSpPr>
          <p:cNvPr id="213" name="Google Shape;213;p29"/>
          <p:cNvSpPr txBox="1"/>
          <p:nvPr>
            <p:ph idx="1" type="subTitle"/>
          </p:nvPr>
        </p:nvSpPr>
        <p:spPr>
          <a:xfrm>
            <a:off x="1319576" y="2286575"/>
            <a:ext cx="2221500" cy="58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14" name="Google Shape;214;p29"/>
          <p:cNvSpPr txBox="1"/>
          <p:nvPr>
            <p:ph idx="2" type="title"/>
          </p:nvPr>
        </p:nvSpPr>
        <p:spPr>
          <a:xfrm>
            <a:off x="4681398" y="2011275"/>
            <a:ext cx="1959300" cy="333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b="1"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p:txBody>
      </p:sp>
      <p:sp>
        <p:nvSpPr>
          <p:cNvPr id="215" name="Google Shape;215;p29"/>
          <p:cNvSpPr txBox="1"/>
          <p:nvPr>
            <p:ph idx="3" type="subTitle"/>
          </p:nvPr>
        </p:nvSpPr>
        <p:spPr>
          <a:xfrm>
            <a:off x="4681376" y="2285050"/>
            <a:ext cx="2221500" cy="58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16" name="Google Shape;216;p29"/>
          <p:cNvSpPr txBox="1"/>
          <p:nvPr>
            <p:ph idx="4" type="title"/>
          </p:nvPr>
        </p:nvSpPr>
        <p:spPr>
          <a:xfrm>
            <a:off x="2410949" y="3268425"/>
            <a:ext cx="1959300" cy="333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b="1"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p:txBody>
      </p:sp>
      <p:sp>
        <p:nvSpPr>
          <p:cNvPr id="217" name="Google Shape;217;p29"/>
          <p:cNvSpPr txBox="1"/>
          <p:nvPr>
            <p:ph idx="5" type="subTitle"/>
          </p:nvPr>
        </p:nvSpPr>
        <p:spPr>
          <a:xfrm>
            <a:off x="2410951" y="3543875"/>
            <a:ext cx="2221500" cy="58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18" name="Google Shape;218;p29"/>
          <p:cNvSpPr txBox="1"/>
          <p:nvPr>
            <p:ph idx="6" type="title"/>
          </p:nvPr>
        </p:nvSpPr>
        <p:spPr>
          <a:xfrm>
            <a:off x="5772773" y="3268575"/>
            <a:ext cx="1959300" cy="333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b="1" sz="1800">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p:txBody>
      </p:sp>
      <p:sp>
        <p:nvSpPr>
          <p:cNvPr id="219" name="Google Shape;219;p29"/>
          <p:cNvSpPr txBox="1"/>
          <p:nvPr>
            <p:ph idx="7" type="subTitle"/>
          </p:nvPr>
        </p:nvSpPr>
        <p:spPr>
          <a:xfrm>
            <a:off x="5772750" y="3542350"/>
            <a:ext cx="2221500" cy="58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0" name="Google Shape;220;p29"/>
          <p:cNvSpPr/>
          <p:nvPr/>
        </p:nvSpPr>
        <p:spPr>
          <a:xfrm rot="-5400000">
            <a:off x="7319425" y="3228300"/>
            <a:ext cx="2112600" cy="2048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2" name="Google Shape;222;p29"/>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3" name="Google Shape;223;p29"/>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4" name="Google Shape;224;p29"/>
          <p:cNvSpPr/>
          <p:nvPr/>
        </p:nvSpPr>
        <p:spPr>
          <a:xfrm rot="5400000">
            <a:off x="-262475" y="-18898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5" name="Google Shape;225;p29"/>
          <p:cNvSpPr txBox="1"/>
          <p:nvPr>
            <p:ph idx="8" type="title"/>
          </p:nvPr>
        </p:nvSpPr>
        <p:spPr>
          <a:xfrm>
            <a:off x="713225" y="530725"/>
            <a:ext cx="77109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226" name="Google Shape;226;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3">
    <p:bg>
      <p:bgPr>
        <a:solidFill>
          <a:schemeClr val="accent5"/>
        </a:solidFill>
      </p:bgPr>
    </p:bg>
    <p:spTree>
      <p:nvGrpSpPr>
        <p:cNvPr id="227" name="Shape 227"/>
        <p:cNvGrpSpPr/>
        <p:nvPr/>
      </p:nvGrpSpPr>
      <p:grpSpPr>
        <a:xfrm>
          <a:off x="0" y="0"/>
          <a:ext cx="0" cy="0"/>
          <a:chOff x="0" y="0"/>
          <a:chExt cx="0" cy="0"/>
        </a:xfrm>
      </p:grpSpPr>
      <p:sp>
        <p:nvSpPr>
          <p:cNvPr id="228" name="Google Shape;228;p30"/>
          <p:cNvSpPr txBox="1"/>
          <p:nvPr>
            <p:ph type="title"/>
          </p:nvPr>
        </p:nvSpPr>
        <p:spPr>
          <a:xfrm>
            <a:off x="1383600" y="2307450"/>
            <a:ext cx="63768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
        <p:nvSpPr>
          <p:cNvPr id="229" name="Google Shape;229;p30"/>
          <p:cNvSpPr txBox="1"/>
          <p:nvPr>
            <p:ph idx="2" type="title"/>
          </p:nvPr>
        </p:nvSpPr>
        <p:spPr>
          <a:xfrm>
            <a:off x="1120875" y="899475"/>
            <a:ext cx="19593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230" name="Google Shape;230;p30"/>
          <p:cNvSpPr txBox="1"/>
          <p:nvPr>
            <p:ph idx="1" type="subTitle"/>
          </p:nvPr>
        </p:nvSpPr>
        <p:spPr>
          <a:xfrm>
            <a:off x="734175" y="1166874"/>
            <a:ext cx="2732700" cy="80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1" name="Google Shape;231;p30"/>
          <p:cNvSpPr txBox="1"/>
          <p:nvPr>
            <p:ph idx="3" type="title"/>
          </p:nvPr>
        </p:nvSpPr>
        <p:spPr>
          <a:xfrm>
            <a:off x="1120875" y="3477975"/>
            <a:ext cx="19593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232" name="Google Shape;232;p30"/>
          <p:cNvSpPr txBox="1"/>
          <p:nvPr>
            <p:ph idx="4" type="subTitle"/>
          </p:nvPr>
        </p:nvSpPr>
        <p:spPr>
          <a:xfrm>
            <a:off x="734175" y="3747815"/>
            <a:ext cx="2732700" cy="80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3" name="Google Shape;233;p30"/>
          <p:cNvSpPr txBox="1"/>
          <p:nvPr>
            <p:ph idx="5" type="title"/>
          </p:nvPr>
        </p:nvSpPr>
        <p:spPr>
          <a:xfrm>
            <a:off x="6063846" y="899475"/>
            <a:ext cx="19593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234" name="Google Shape;234;p30"/>
          <p:cNvSpPr txBox="1"/>
          <p:nvPr>
            <p:ph idx="6" type="subTitle"/>
          </p:nvPr>
        </p:nvSpPr>
        <p:spPr>
          <a:xfrm>
            <a:off x="5677150" y="1166874"/>
            <a:ext cx="2732700" cy="80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5" name="Google Shape;235;p30"/>
          <p:cNvSpPr txBox="1"/>
          <p:nvPr>
            <p:ph idx="7" type="title"/>
          </p:nvPr>
        </p:nvSpPr>
        <p:spPr>
          <a:xfrm>
            <a:off x="6063846" y="3478125"/>
            <a:ext cx="19593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236" name="Google Shape;236;p30"/>
          <p:cNvSpPr txBox="1"/>
          <p:nvPr>
            <p:ph idx="8" type="subTitle"/>
          </p:nvPr>
        </p:nvSpPr>
        <p:spPr>
          <a:xfrm>
            <a:off x="5677150" y="3746088"/>
            <a:ext cx="2732700" cy="80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7" name="Google Shape;237;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5"/>
        </a:solidFill>
      </p:bgPr>
    </p:bg>
    <p:spTree>
      <p:nvGrpSpPr>
        <p:cNvPr id="23" name="Shape 23"/>
        <p:cNvGrpSpPr/>
        <p:nvPr/>
      </p:nvGrpSpPr>
      <p:grpSpPr>
        <a:xfrm>
          <a:off x="0" y="0"/>
          <a:ext cx="0" cy="0"/>
          <a:chOff x="0" y="0"/>
          <a:chExt cx="0" cy="0"/>
        </a:xfrm>
      </p:grpSpPr>
      <p:sp>
        <p:nvSpPr>
          <p:cNvPr id="24" name="Google Shape;24;p4"/>
          <p:cNvSpPr txBox="1"/>
          <p:nvPr>
            <p:ph idx="1" type="body"/>
          </p:nvPr>
        </p:nvSpPr>
        <p:spPr>
          <a:xfrm>
            <a:off x="713225" y="1424150"/>
            <a:ext cx="60750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5" name="Google Shape;25;p4"/>
          <p:cNvSpPr txBox="1"/>
          <p:nvPr>
            <p:ph type="title"/>
          </p:nvPr>
        </p:nvSpPr>
        <p:spPr>
          <a:xfrm>
            <a:off x="713225" y="530584"/>
            <a:ext cx="57681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700"/>
              <a:buNone/>
              <a:defRPr b="1" sz="3000">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
        <p:nvSpPr>
          <p:cNvPr id="26" name="Google Shape;26;p4"/>
          <p:cNvSpPr/>
          <p:nvPr/>
        </p:nvSpPr>
        <p:spPr>
          <a:xfrm flipH="1">
            <a:off x="5808550" y="1533900"/>
            <a:ext cx="4800600" cy="4800600"/>
          </a:xfrm>
          <a:prstGeom prst="rtTriangl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 name="Google Shape;27;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3_1">
    <p:bg>
      <p:bgPr>
        <a:solidFill>
          <a:schemeClr val="accent5"/>
        </a:solidFill>
      </p:bgPr>
    </p:bg>
    <p:spTree>
      <p:nvGrpSpPr>
        <p:cNvPr id="238" name="Shape 238"/>
        <p:cNvGrpSpPr/>
        <p:nvPr/>
      </p:nvGrpSpPr>
      <p:grpSpPr>
        <a:xfrm>
          <a:off x="0" y="0"/>
          <a:ext cx="0" cy="0"/>
          <a:chOff x="0" y="0"/>
          <a:chExt cx="0" cy="0"/>
        </a:xfrm>
      </p:grpSpPr>
      <p:sp>
        <p:nvSpPr>
          <p:cNvPr id="239" name="Google Shape;239;p31"/>
          <p:cNvSpPr txBox="1"/>
          <p:nvPr>
            <p:ph type="title"/>
          </p:nvPr>
        </p:nvSpPr>
        <p:spPr>
          <a:xfrm>
            <a:off x="2056190" y="2074300"/>
            <a:ext cx="2227200" cy="32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240" name="Google Shape;240;p31"/>
          <p:cNvSpPr txBox="1"/>
          <p:nvPr>
            <p:ph idx="1" type="subTitle"/>
          </p:nvPr>
        </p:nvSpPr>
        <p:spPr>
          <a:xfrm>
            <a:off x="2056192" y="2332425"/>
            <a:ext cx="2227200" cy="5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41" name="Google Shape;241;p31"/>
          <p:cNvSpPr txBox="1"/>
          <p:nvPr>
            <p:ph idx="2" type="title"/>
          </p:nvPr>
        </p:nvSpPr>
        <p:spPr>
          <a:xfrm>
            <a:off x="2056190" y="3402924"/>
            <a:ext cx="2227200" cy="32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242" name="Google Shape;242;p31"/>
          <p:cNvSpPr txBox="1"/>
          <p:nvPr>
            <p:ph idx="3" type="subTitle"/>
          </p:nvPr>
        </p:nvSpPr>
        <p:spPr>
          <a:xfrm>
            <a:off x="2056192" y="3661050"/>
            <a:ext cx="2227200" cy="5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43" name="Google Shape;243;p31"/>
          <p:cNvSpPr txBox="1"/>
          <p:nvPr>
            <p:ph idx="4" type="title"/>
          </p:nvPr>
        </p:nvSpPr>
        <p:spPr>
          <a:xfrm>
            <a:off x="5444664" y="2074300"/>
            <a:ext cx="2227200" cy="32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244" name="Google Shape;244;p31"/>
          <p:cNvSpPr txBox="1"/>
          <p:nvPr>
            <p:ph idx="5" type="subTitle"/>
          </p:nvPr>
        </p:nvSpPr>
        <p:spPr>
          <a:xfrm>
            <a:off x="5444664" y="2332425"/>
            <a:ext cx="2227200" cy="5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45" name="Google Shape;245;p31"/>
          <p:cNvSpPr txBox="1"/>
          <p:nvPr>
            <p:ph idx="6" type="title"/>
          </p:nvPr>
        </p:nvSpPr>
        <p:spPr>
          <a:xfrm>
            <a:off x="5444664" y="3402925"/>
            <a:ext cx="2227200" cy="32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246" name="Google Shape;246;p31"/>
          <p:cNvSpPr txBox="1"/>
          <p:nvPr>
            <p:ph idx="7" type="subTitle"/>
          </p:nvPr>
        </p:nvSpPr>
        <p:spPr>
          <a:xfrm>
            <a:off x="5444664" y="3661050"/>
            <a:ext cx="2227200" cy="5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47" name="Google Shape;247;p31"/>
          <p:cNvSpPr/>
          <p:nvPr/>
        </p:nvSpPr>
        <p:spPr>
          <a:xfrm>
            <a:off x="-1462325"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8" name="Google Shape;248;p31"/>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9" name="Google Shape;249;p31"/>
          <p:cNvSpPr/>
          <p:nvPr/>
        </p:nvSpPr>
        <p:spPr>
          <a:xfrm rot="10800000">
            <a:off x="613277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0" name="Google Shape;250;p31"/>
          <p:cNvSpPr txBox="1"/>
          <p:nvPr>
            <p:ph idx="8" type="title"/>
          </p:nvPr>
        </p:nvSpPr>
        <p:spPr>
          <a:xfrm>
            <a:off x="716550" y="530725"/>
            <a:ext cx="77109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251" name="Google Shape;25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1_3_1_1">
    <p:bg>
      <p:bgPr>
        <a:solidFill>
          <a:srgbClr val="191919">
            <a:alpha val="0"/>
          </a:srgbClr>
        </a:solidFill>
      </p:bgPr>
    </p:bg>
    <p:spTree>
      <p:nvGrpSpPr>
        <p:cNvPr id="252" name="Shape 252"/>
        <p:cNvGrpSpPr/>
        <p:nvPr/>
      </p:nvGrpSpPr>
      <p:grpSpPr>
        <a:xfrm>
          <a:off x="0" y="0"/>
          <a:ext cx="0" cy="0"/>
          <a:chOff x="0" y="0"/>
          <a:chExt cx="0" cy="0"/>
        </a:xfrm>
      </p:grpSpPr>
      <p:sp>
        <p:nvSpPr>
          <p:cNvPr id="253" name="Google Shape;253;p32"/>
          <p:cNvSpPr txBox="1"/>
          <p:nvPr>
            <p:ph type="title"/>
          </p:nvPr>
        </p:nvSpPr>
        <p:spPr>
          <a:xfrm>
            <a:off x="713225" y="3349725"/>
            <a:ext cx="1846200" cy="325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254" name="Google Shape;254;p32"/>
          <p:cNvSpPr txBox="1"/>
          <p:nvPr>
            <p:ph idx="1" type="subTitle"/>
          </p:nvPr>
        </p:nvSpPr>
        <p:spPr>
          <a:xfrm>
            <a:off x="713225" y="3607847"/>
            <a:ext cx="1846200" cy="50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55" name="Google Shape;255;p32"/>
          <p:cNvSpPr/>
          <p:nvPr/>
        </p:nvSpPr>
        <p:spPr>
          <a:xfrm flipH="1">
            <a:off x="7004125" y="252972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6" name="Google Shape;256;p32"/>
          <p:cNvSpPr/>
          <p:nvPr/>
        </p:nvSpPr>
        <p:spPr>
          <a:xfrm flipH="1">
            <a:off x="7194625" y="265355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7" name="Google Shape;257;p32"/>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8" name="Google Shape;258;p32"/>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9" name="Google Shape;259;p32"/>
          <p:cNvSpPr txBox="1"/>
          <p:nvPr>
            <p:ph idx="2" type="title"/>
          </p:nvPr>
        </p:nvSpPr>
        <p:spPr>
          <a:xfrm>
            <a:off x="2670358" y="3349725"/>
            <a:ext cx="1846200" cy="325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260" name="Google Shape;260;p32"/>
          <p:cNvSpPr txBox="1"/>
          <p:nvPr>
            <p:ph idx="3" type="subTitle"/>
          </p:nvPr>
        </p:nvSpPr>
        <p:spPr>
          <a:xfrm>
            <a:off x="2670358" y="3607847"/>
            <a:ext cx="1846200" cy="50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1" name="Google Shape;261;p32"/>
          <p:cNvSpPr txBox="1"/>
          <p:nvPr>
            <p:ph idx="4" type="title"/>
          </p:nvPr>
        </p:nvSpPr>
        <p:spPr>
          <a:xfrm>
            <a:off x="4627491" y="3349725"/>
            <a:ext cx="1846200" cy="325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262" name="Google Shape;262;p32"/>
          <p:cNvSpPr txBox="1"/>
          <p:nvPr>
            <p:ph idx="5" type="subTitle"/>
          </p:nvPr>
        </p:nvSpPr>
        <p:spPr>
          <a:xfrm>
            <a:off x="4627491" y="3607847"/>
            <a:ext cx="1846200" cy="50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3" name="Google Shape;263;p32"/>
          <p:cNvSpPr txBox="1"/>
          <p:nvPr>
            <p:ph idx="6" type="title"/>
          </p:nvPr>
        </p:nvSpPr>
        <p:spPr>
          <a:xfrm>
            <a:off x="6584624" y="3349725"/>
            <a:ext cx="1846200" cy="325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264" name="Google Shape;264;p32"/>
          <p:cNvSpPr txBox="1"/>
          <p:nvPr>
            <p:ph idx="7" type="subTitle"/>
          </p:nvPr>
        </p:nvSpPr>
        <p:spPr>
          <a:xfrm>
            <a:off x="6584624" y="3607847"/>
            <a:ext cx="1846200" cy="50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5" name="Google Shape;265;p32"/>
          <p:cNvSpPr txBox="1"/>
          <p:nvPr>
            <p:ph idx="8" type="title"/>
          </p:nvPr>
        </p:nvSpPr>
        <p:spPr>
          <a:xfrm>
            <a:off x="1974300" y="5307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
        <p:nvSpPr>
          <p:cNvPr id="266" name="Google Shape;266;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6">
    <p:bg>
      <p:bgPr>
        <a:solidFill>
          <a:schemeClr val="accent5"/>
        </a:solidFill>
      </p:bgPr>
    </p:bg>
    <p:spTree>
      <p:nvGrpSpPr>
        <p:cNvPr id="267" name="Shape 267"/>
        <p:cNvGrpSpPr/>
        <p:nvPr/>
      </p:nvGrpSpPr>
      <p:grpSpPr>
        <a:xfrm>
          <a:off x="0" y="0"/>
          <a:ext cx="0" cy="0"/>
          <a:chOff x="0" y="0"/>
          <a:chExt cx="0" cy="0"/>
        </a:xfrm>
      </p:grpSpPr>
      <p:sp>
        <p:nvSpPr>
          <p:cNvPr id="268" name="Google Shape;268;p33"/>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269" name="Google Shape;269;p33"/>
          <p:cNvSpPr txBox="1"/>
          <p:nvPr>
            <p:ph idx="1" type="subTitle"/>
          </p:nvPr>
        </p:nvSpPr>
        <p:spPr>
          <a:xfrm>
            <a:off x="1742675" y="3508850"/>
            <a:ext cx="2379600" cy="6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0" name="Google Shape;270;p33"/>
          <p:cNvSpPr txBox="1"/>
          <p:nvPr>
            <p:ph idx="2" type="subTitle"/>
          </p:nvPr>
        </p:nvSpPr>
        <p:spPr>
          <a:xfrm>
            <a:off x="5021770" y="3508850"/>
            <a:ext cx="2379600" cy="6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1" name="Google Shape;271;p33"/>
          <p:cNvSpPr txBox="1"/>
          <p:nvPr>
            <p:ph idx="3" type="title"/>
          </p:nvPr>
        </p:nvSpPr>
        <p:spPr>
          <a:xfrm>
            <a:off x="1865338" y="3248250"/>
            <a:ext cx="2134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272" name="Google Shape;272;p33"/>
          <p:cNvSpPr txBox="1"/>
          <p:nvPr>
            <p:ph idx="4" type="title"/>
          </p:nvPr>
        </p:nvSpPr>
        <p:spPr>
          <a:xfrm>
            <a:off x="5144462" y="3248250"/>
            <a:ext cx="2134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273" name="Google Shape;273;p33"/>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3"/>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6_1">
    <p:bg>
      <p:bgPr>
        <a:solidFill>
          <a:schemeClr val="dk1"/>
        </a:solidFill>
      </p:bgPr>
    </p:bg>
    <p:spTree>
      <p:nvGrpSpPr>
        <p:cNvPr id="276" name="Shape 276"/>
        <p:cNvGrpSpPr/>
        <p:nvPr/>
      </p:nvGrpSpPr>
      <p:grpSpPr>
        <a:xfrm>
          <a:off x="0" y="0"/>
          <a:ext cx="0" cy="0"/>
          <a:chOff x="0" y="0"/>
          <a:chExt cx="0" cy="0"/>
        </a:xfrm>
      </p:grpSpPr>
      <p:sp>
        <p:nvSpPr>
          <p:cNvPr id="277" name="Google Shape;277;p34"/>
          <p:cNvSpPr/>
          <p:nvPr/>
        </p:nvSpPr>
        <p:spPr>
          <a:xfrm>
            <a:off x="2419275" y="712798"/>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p:nvPr/>
        </p:nvSpPr>
        <p:spPr>
          <a:xfrm rot="10800000">
            <a:off x="-1956075" y="-76202"/>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txBox="1"/>
          <p:nvPr>
            <p:ph idx="1" type="subTitle"/>
          </p:nvPr>
        </p:nvSpPr>
        <p:spPr>
          <a:xfrm>
            <a:off x="837600" y="1363909"/>
            <a:ext cx="3100800" cy="99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80" name="Google Shape;280;p34"/>
          <p:cNvSpPr txBox="1"/>
          <p:nvPr>
            <p:ph idx="2" type="subTitle"/>
          </p:nvPr>
        </p:nvSpPr>
        <p:spPr>
          <a:xfrm>
            <a:off x="5204373" y="3528545"/>
            <a:ext cx="3100800" cy="99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cxnSp>
        <p:nvCxnSpPr>
          <p:cNvPr id="281" name="Google Shape;281;p34"/>
          <p:cNvCxnSpPr/>
          <p:nvPr/>
        </p:nvCxnSpPr>
        <p:spPr>
          <a:xfrm>
            <a:off x="-1375750" y="2424873"/>
            <a:ext cx="3079500" cy="3177300"/>
          </a:xfrm>
          <a:prstGeom prst="straightConnector1">
            <a:avLst/>
          </a:prstGeom>
          <a:noFill/>
          <a:ln cap="flat" cmpd="sng" w="19050">
            <a:solidFill>
              <a:schemeClr val="lt1"/>
            </a:solidFill>
            <a:prstDash val="solid"/>
            <a:round/>
            <a:headEnd len="med" w="med" type="none"/>
            <a:tailEnd len="med" w="med" type="none"/>
          </a:ln>
        </p:spPr>
      </p:cxnSp>
      <p:cxnSp>
        <p:nvCxnSpPr>
          <p:cNvPr id="282" name="Google Shape;282;p34"/>
          <p:cNvCxnSpPr/>
          <p:nvPr/>
        </p:nvCxnSpPr>
        <p:spPr>
          <a:xfrm>
            <a:off x="7838750" y="-62702"/>
            <a:ext cx="3079500" cy="3177300"/>
          </a:xfrm>
          <a:prstGeom prst="straightConnector1">
            <a:avLst/>
          </a:prstGeom>
          <a:noFill/>
          <a:ln cap="flat" cmpd="sng" w="19050">
            <a:solidFill>
              <a:schemeClr val="lt1"/>
            </a:solidFill>
            <a:prstDash val="solid"/>
            <a:round/>
            <a:headEnd len="med" w="med" type="none"/>
            <a:tailEnd len="med" w="med" type="none"/>
          </a:ln>
        </p:spPr>
      </p:cxnSp>
      <p:sp>
        <p:nvSpPr>
          <p:cNvPr id="283" name="Google Shape;283;p34"/>
          <p:cNvSpPr txBox="1"/>
          <p:nvPr>
            <p:ph type="title"/>
          </p:nvPr>
        </p:nvSpPr>
        <p:spPr>
          <a:xfrm>
            <a:off x="5204373" y="2704650"/>
            <a:ext cx="31008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284" name="Google Shape;284;p34"/>
          <p:cNvSpPr txBox="1"/>
          <p:nvPr>
            <p:ph idx="3" type="title"/>
          </p:nvPr>
        </p:nvSpPr>
        <p:spPr>
          <a:xfrm>
            <a:off x="837600" y="530725"/>
            <a:ext cx="31008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285" name="Google Shape;285;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bg>
      <p:bgPr>
        <a:solidFill>
          <a:schemeClr val="accent5"/>
        </a:solidFill>
      </p:bgPr>
    </p:bg>
    <p:spTree>
      <p:nvGrpSpPr>
        <p:cNvPr id="286" name="Shape 286"/>
        <p:cNvGrpSpPr/>
        <p:nvPr/>
      </p:nvGrpSpPr>
      <p:grpSpPr>
        <a:xfrm>
          <a:off x="0" y="0"/>
          <a:ext cx="0" cy="0"/>
          <a:chOff x="0" y="0"/>
          <a:chExt cx="0" cy="0"/>
        </a:xfrm>
      </p:grpSpPr>
      <p:sp>
        <p:nvSpPr>
          <p:cNvPr id="287" name="Google Shape;287;p35"/>
          <p:cNvSpPr txBox="1"/>
          <p:nvPr>
            <p:ph type="title"/>
          </p:nvPr>
        </p:nvSpPr>
        <p:spPr>
          <a:xfrm>
            <a:off x="1176825" y="2158150"/>
            <a:ext cx="1499100" cy="40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lt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288" name="Google Shape;288;p35"/>
          <p:cNvSpPr txBox="1"/>
          <p:nvPr>
            <p:ph idx="1" type="subTitle"/>
          </p:nvPr>
        </p:nvSpPr>
        <p:spPr>
          <a:xfrm>
            <a:off x="713225" y="2459250"/>
            <a:ext cx="2426100" cy="74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9" name="Google Shape;289;p35"/>
          <p:cNvSpPr txBox="1"/>
          <p:nvPr>
            <p:ph idx="2" type="title"/>
          </p:nvPr>
        </p:nvSpPr>
        <p:spPr>
          <a:xfrm>
            <a:off x="6468199" y="2158150"/>
            <a:ext cx="1499100" cy="40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lt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290" name="Google Shape;290;p35"/>
          <p:cNvSpPr txBox="1"/>
          <p:nvPr>
            <p:ph idx="3" type="subTitle"/>
          </p:nvPr>
        </p:nvSpPr>
        <p:spPr>
          <a:xfrm>
            <a:off x="6004683" y="2459250"/>
            <a:ext cx="2426100" cy="74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91" name="Google Shape;291;p35"/>
          <p:cNvSpPr txBox="1"/>
          <p:nvPr>
            <p:ph idx="4" type="title"/>
          </p:nvPr>
        </p:nvSpPr>
        <p:spPr>
          <a:xfrm>
            <a:off x="3822450" y="2158150"/>
            <a:ext cx="1499100" cy="40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lt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292" name="Google Shape;292;p35"/>
          <p:cNvSpPr txBox="1"/>
          <p:nvPr>
            <p:ph idx="5" type="subTitle"/>
          </p:nvPr>
        </p:nvSpPr>
        <p:spPr>
          <a:xfrm>
            <a:off x="3358950" y="2459250"/>
            <a:ext cx="2426100" cy="74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93" name="Google Shape;293;p35"/>
          <p:cNvSpPr/>
          <p:nvPr/>
        </p:nvSpPr>
        <p:spPr>
          <a:xfrm>
            <a:off x="3198450" y="3764666"/>
            <a:ext cx="2727900" cy="1416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5"/>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295" name="Google Shape;295;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8">
    <p:bg>
      <p:bgPr>
        <a:solidFill>
          <a:schemeClr val="accent5"/>
        </a:solidFill>
      </p:bgPr>
    </p:bg>
    <p:spTree>
      <p:nvGrpSpPr>
        <p:cNvPr id="296" name="Shape 296"/>
        <p:cNvGrpSpPr/>
        <p:nvPr/>
      </p:nvGrpSpPr>
      <p:grpSpPr>
        <a:xfrm>
          <a:off x="0" y="0"/>
          <a:ext cx="0" cy="0"/>
          <a:chOff x="0" y="0"/>
          <a:chExt cx="0" cy="0"/>
        </a:xfrm>
      </p:grpSpPr>
      <p:sp>
        <p:nvSpPr>
          <p:cNvPr id="297" name="Google Shape;297;p36"/>
          <p:cNvSpPr txBox="1"/>
          <p:nvPr>
            <p:ph idx="1" type="body"/>
          </p:nvPr>
        </p:nvSpPr>
        <p:spPr>
          <a:xfrm>
            <a:off x="2078825" y="4335775"/>
            <a:ext cx="5229300" cy="4251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rtl="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rtl="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rtl="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rtl="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rtl="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rtl="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rtl="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rtl="0" algn="ctr">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98" name="Google Shape;298;p36"/>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
        <p:nvSpPr>
          <p:cNvPr id="299" name="Google Shape;299;p36"/>
          <p:cNvSpPr/>
          <p:nvPr/>
        </p:nvSpPr>
        <p:spPr>
          <a:xfrm>
            <a:off x="-519650"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00" name="Google Shape;300;p36"/>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01" name="Google Shape;301;p36"/>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02" name="Google Shape;302;p36"/>
          <p:cNvSpPr/>
          <p:nvPr/>
        </p:nvSpPr>
        <p:spPr>
          <a:xfrm rot="10800000">
            <a:off x="509275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1">
    <p:bg>
      <p:bgPr>
        <a:solidFill>
          <a:schemeClr val="accent5"/>
        </a:solidFill>
      </p:bgPr>
    </p:bg>
    <p:spTree>
      <p:nvGrpSpPr>
        <p:cNvPr id="304" name="Shape 304"/>
        <p:cNvGrpSpPr/>
        <p:nvPr/>
      </p:nvGrpSpPr>
      <p:grpSpPr>
        <a:xfrm>
          <a:off x="0" y="0"/>
          <a:ext cx="0" cy="0"/>
          <a:chOff x="0" y="0"/>
          <a:chExt cx="0" cy="0"/>
        </a:xfrm>
      </p:grpSpPr>
      <p:sp>
        <p:nvSpPr>
          <p:cNvPr id="305" name="Google Shape;305;p37"/>
          <p:cNvSpPr txBox="1"/>
          <p:nvPr>
            <p:ph type="title"/>
          </p:nvPr>
        </p:nvSpPr>
        <p:spPr>
          <a:xfrm>
            <a:off x="956375" y="3553059"/>
            <a:ext cx="1658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306" name="Google Shape;306;p37"/>
          <p:cNvSpPr txBox="1"/>
          <p:nvPr>
            <p:ph idx="1" type="subTitle"/>
          </p:nvPr>
        </p:nvSpPr>
        <p:spPr>
          <a:xfrm>
            <a:off x="713225" y="3828005"/>
            <a:ext cx="21450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07" name="Google Shape;307;p37"/>
          <p:cNvSpPr txBox="1"/>
          <p:nvPr>
            <p:ph idx="2" type="title"/>
          </p:nvPr>
        </p:nvSpPr>
        <p:spPr>
          <a:xfrm>
            <a:off x="6528925" y="3553059"/>
            <a:ext cx="1658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308" name="Google Shape;308;p37"/>
          <p:cNvSpPr txBox="1"/>
          <p:nvPr>
            <p:ph idx="3" type="subTitle"/>
          </p:nvPr>
        </p:nvSpPr>
        <p:spPr>
          <a:xfrm>
            <a:off x="6305275" y="3828005"/>
            <a:ext cx="21450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09" name="Google Shape;309;p37"/>
          <p:cNvSpPr txBox="1"/>
          <p:nvPr>
            <p:ph idx="4" type="title"/>
          </p:nvPr>
        </p:nvSpPr>
        <p:spPr>
          <a:xfrm>
            <a:off x="3752400" y="3553059"/>
            <a:ext cx="1658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310" name="Google Shape;310;p37"/>
          <p:cNvSpPr txBox="1"/>
          <p:nvPr>
            <p:ph idx="5" type="subTitle"/>
          </p:nvPr>
        </p:nvSpPr>
        <p:spPr>
          <a:xfrm>
            <a:off x="3509250" y="3828005"/>
            <a:ext cx="21450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11" name="Google Shape;311;p37"/>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312" name="Google Shape;312;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9">
    <p:bg>
      <p:bgPr>
        <a:solidFill>
          <a:schemeClr val="accent5"/>
        </a:solidFill>
      </p:bgPr>
    </p:bg>
    <p:spTree>
      <p:nvGrpSpPr>
        <p:cNvPr id="313" name="Shape 313"/>
        <p:cNvGrpSpPr/>
        <p:nvPr/>
      </p:nvGrpSpPr>
      <p:grpSpPr>
        <a:xfrm>
          <a:off x="0" y="0"/>
          <a:ext cx="0" cy="0"/>
          <a:chOff x="0" y="0"/>
          <a:chExt cx="0" cy="0"/>
        </a:xfrm>
      </p:grpSpPr>
      <p:sp>
        <p:nvSpPr>
          <p:cNvPr id="314" name="Google Shape;314;p38"/>
          <p:cNvSpPr/>
          <p:nvPr/>
        </p:nvSpPr>
        <p:spPr>
          <a:xfrm>
            <a:off x="-3485600"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8"/>
          <p:cNvSpPr/>
          <p:nvPr/>
        </p:nvSpPr>
        <p:spPr>
          <a:xfrm>
            <a:off x="779625" y="1433800"/>
            <a:ext cx="7737300" cy="317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txBox="1"/>
          <p:nvPr>
            <p:ph type="title"/>
          </p:nvPr>
        </p:nvSpPr>
        <p:spPr>
          <a:xfrm>
            <a:off x="1043779" y="1830575"/>
            <a:ext cx="18975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b="1"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17" name="Google Shape;317;p38"/>
          <p:cNvSpPr txBox="1"/>
          <p:nvPr>
            <p:ph idx="1" type="subTitle"/>
          </p:nvPr>
        </p:nvSpPr>
        <p:spPr>
          <a:xfrm>
            <a:off x="1059229" y="2140283"/>
            <a:ext cx="18666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18" name="Google Shape;318;p38"/>
          <p:cNvSpPr txBox="1"/>
          <p:nvPr>
            <p:ph idx="2" type="title"/>
          </p:nvPr>
        </p:nvSpPr>
        <p:spPr>
          <a:xfrm>
            <a:off x="1043779" y="3280851"/>
            <a:ext cx="18975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b="1"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19" name="Google Shape;319;p38"/>
          <p:cNvSpPr txBox="1"/>
          <p:nvPr>
            <p:ph idx="3" type="subTitle"/>
          </p:nvPr>
        </p:nvSpPr>
        <p:spPr>
          <a:xfrm>
            <a:off x="1059229" y="3614442"/>
            <a:ext cx="18666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20" name="Google Shape;320;p38"/>
          <p:cNvSpPr txBox="1"/>
          <p:nvPr>
            <p:ph idx="4" type="title"/>
          </p:nvPr>
        </p:nvSpPr>
        <p:spPr>
          <a:xfrm>
            <a:off x="3631360" y="1830575"/>
            <a:ext cx="18819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b="1"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21" name="Google Shape;321;p38"/>
          <p:cNvSpPr txBox="1"/>
          <p:nvPr>
            <p:ph idx="5" type="subTitle"/>
          </p:nvPr>
        </p:nvSpPr>
        <p:spPr>
          <a:xfrm>
            <a:off x="3639010" y="2140276"/>
            <a:ext cx="18666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22" name="Google Shape;322;p38"/>
          <p:cNvSpPr txBox="1"/>
          <p:nvPr>
            <p:ph idx="6" type="title"/>
          </p:nvPr>
        </p:nvSpPr>
        <p:spPr>
          <a:xfrm>
            <a:off x="3631360" y="3280851"/>
            <a:ext cx="18819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b="1"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23" name="Google Shape;323;p38"/>
          <p:cNvSpPr txBox="1"/>
          <p:nvPr>
            <p:ph idx="7" type="subTitle"/>
          </p:nvPr>
        </p:nvSpPr>
        <p:spPr>
          <a:xfrm>
            <a:off x="3639010" y="3614442"/>
            <a:ext cx="18666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24" name="Google Shape;324;p38"/>
          <p:cNvSpPr txBox="1"/>
          <p:nvPr>
            <p:ph idx="8" type="title"/>
          </p:nvPr>
        </p:nvSpPr>
        <p:spPr>
          <a:xfrm>
            <a:off x="6215127" y="1830575"/>
            <a:ext cx="18756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b="1"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25" name="Google Shape;325;p38"/>
          <p:cNvSpPr txBox="1"/>
          <p:nvPr>
            <p:ph idx="9" type="subTitle"/>
          </p:nvPr>
        </p:nvSpPr>
        <p:spPr>
          <a:xfrm>
            <a:off x="6219627" y="2140276"/>
            <a:ext cx="18666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26" name="Google Shape;326;p38"/>
          <p:cNvSpPr txBox="1"/>
          <p:nvPr>
            <p:ph idx="13" type="title"/>
          </p:nvPr>
        </p:nvSpPr>
        <p:spPr>
          <a:xfrm>
            <a:off x="6215127" y="3280851"/>
            <a:ext cx="18756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b="1"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27" name="Google Shape;327;p38"/>
          <p:cNvSpPr txBox="1"/>
          <p:nvPr>
            <p:ph idx="14" type="subTitle"/>
          </p:nvPr>
        </p:nvSpPr>
        <p:spPr>
          <a:xfrm>
            <a:off x="6219627" y="3614442"/>
            <a:ext cx="18666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28" name="Google Shape;328;p38"/>
          <p:cNvSpPr txBox="1"/>
          <p:nvPr>
            <p:ph idx="15" type="title"/>
          </p:nvPr>
        </p:nvSpPr>
        <p:spPr>
          <a:xfrm>
            <a:off x="1974300" y="5307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
        <p:nvSpPr>
          <p:cNvPr id="329" name="Google Shape;329;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9_1">
    <p:bg>
      <p:bgPr>
        <a:solidFill>
          <a:schemeClr val="dk1"/>
        </a:solidFill>
      </p:bgPr>
    </p:bg>
    <p:spTree>
      <p:nvGrpSpPr>
        <p:cNvPr id="330" name="Shape 330"/>
        <p:cNvGrpSpPr/>
        <p:nvPr/>
      </p:nvGrpSpPr>
      <p:grpSpPr>
        <a:xfrm>
          <a:off x="0" y="0"/>
          <a:ext cx="0" cy="0"/>
          <a:chOff x="0" y="0"/>
          <a:chExt cx="0" cy="0"/>
        </a:xfrm>
      </p:grpSpPr>
      <p:sp>
        <p:nvSpPr>
          <p:cNvPr id="331" name="Google Shape;331;p39"/>
          <p:cNvSpPr txBox="1"/>
          <p:nvPr>
            <p:ph type="title"/>
          </p:nvPr>
        </p:nvSpPr>
        <p:spPr>
          <a:xfrm>
            <a:off x="1043779" y="3204651"/>
            <a:ext cx="18975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32" name="Google Shape;332;p39"/>
          <p:cNvSpPr txBox="1"/>
          <p:nvPr>
            <p:ph idx="1" type="subTitle"/>
          </p:nvPr>
        </p:nvSpPr>
        <p:spPr>
          <a:xfrm>
            <a:off x="1059229" y="3538242"/>
            <a:ext cx="18666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33" name="Google Shape;333;p39"/>
          <p:cNvSpPr txBox="1"/>
          <p:nvPr>
            <p:ph idx="2" type="title"/>
          </p:nvPr>
        </p:nvSpPr>
        <p:spPr>
          <a:xfrm>
            <a:off x="2342317" y="1754375"/>
            <a:ext cx="18819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34" name="Google Shape;334;p39"/>
          <p:cNvSpPr txBox="1"/>
          <p:nvPr>
            <p:ph idx="3" type="subTitle"/>
          </p:nvPr>
        </p:nvSpPr>
        <p:spPr>
          <a:xfrm>
            <a:off x="2349967" y="2064076"/>
            <a:ext cx="18666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35" name="Google Shape;335;p39"/>
          <p:cNvSpPr txBox="1"/>
          <p:nvPr>
            <p:ph idx="4" type="title"/>
          </p:nvPr>
        </p:nvSpPr>
        <p:spPr>
          <a:xfrm>
            <a:off x="3631360" y="3204651"/>
            <a:ext cx="18819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36" name="Google Shape;336;p39"/>
          <p:cNvSpPr txBox="1"/>
          <p:nvPr>
            <p:ph idx="5" type="subTitle"/>
          </p:nvPr>
        </p:nvSpPr>
        <p:spPr>
          <a:xfrm>
            <a:off x="3639010" y="3538242"/>
            <a:ext cx="18666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37" name="Google Shape;337;p39"/>
          <p:cNvSpPr txBox="1"/>
          <p:nvPr>
            <p:ph idx="6" type="title"/>
          </p:nvPr>
        </p:nvSpPr>
        <p:spPr>
          <a:xfrm>
            <a:off x="4926083" y="1754375"/>
            <a:ext cx="18756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38" name="Google Shape;338;p39"/>
          <p:cNvSpPr txBox="1"/>
          <p:nvPr>
            <p:ph idx="7" type="subTitle"/>
          </p:nvPr>
        </p:nvSpPr>
        <p:spPr>
          <a:xfrm>
            <a:off x="4930583" y="2064076"/>
            <a:ext cx="18666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39" name="Google Shape;339;p39"/>
          <p:cNvSpPr txBox="1"/>
          <p:nvPr>
            <p:ph idx="8" type="title"/>
          </p:nvPr>
        </p:nvSpPr>
        <p:spPr>
          <a:xfrm>
            <a:off x="6215127" y="3204651"/>
            <a:ext cx="18756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40" name="Google Shape;340;p39"/>
          <p:cNvSpPr txBox="1"/>
          <p:nvPr>
            <p:ph idx="9" type="subTitle"/>
          </p:nvPr>
        </p:nvSpPr>
        <p:spPr>
          <a:xfrm>
            <a:off x="6219627" y="3538242"/>
            <a:ext cx="18666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41" name="Google Shape;341;p39"/>
          <p:cNvSpPr txBox="1"/>
          <p:nvPr>
            <p:ph idx="13" type="title"/>
          </p:nvPr>
        </p:nvSpPr>
        <p:spPr>
          <a:xfrm>
            <a:off x="1974300" y="5307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700"/>
              <a:buNone/>
              <a:defRPr b="1" sz="3000">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p:txBody>
      </p:sp>
      <p:sp>
        <p:nvSpPr>
          <p:cNvPr id="342" name="Google Shape;342;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2">
    <p:bg>
      <p:bgPr>
        <a:solidFill>
          <a:schemeClr val="accent5"/>
        </a:solidFill>
      </p:bgPr>
    </p:bg>
    <p:spTree>
      <p:nvGrpSpPr>
        <p:cNvPr id="343" name="Shape 343"/>
        <p:cNvGrpSpPr/>
        <p:nvPr/>
      </p:nvGrpSpPr>
      <p:grpSpPr>
        <a:xfrm>
          <a:off x="0" y="0"/>
          <a:ext cx="0" cy="0"/>
          <a:chOff x="0" y="0"/>
          <a:chExt cx="0" cy="0"/>
        </a:xfrm>
      </p:grpSpPr>
      <p:sp>
        <p:nvSpPr>
          <p:cNvPr id="344" name="Google Shape;344;p40"/>
          <p:cNvSpPr/>
          <p:nvPr/>
        </p:nvSpPr>
        <p:spPr>
          <a:xfrm rot="10800000">
            <a:off x="5891850" y="-387100"/>
            <a:ext cx="5264100" cy="26976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0"/>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txBox="1"/>
          <p:nvPr>
            <p:ph type="title"/>
          </p:nvPr>
        </p:nvSpPr>
        <p:spPr>
          <a:xfrm>
            <a:off x="862450" y="3324450"/>
            <a:ext cx="1763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347" name="Google Shape;347;p40"/>
          <p:cNvSpPr txBox="1"/>
          <p:nvPr>
            <p:ph idx="1" type="subTitle"/>
          </p:nvPr>
        </p:nvSpPr>
        <p:spPr>
          <a:xfrm>
            <a:off x="424450" y="3583211"/>
            <a:ext cx="2639700" cy="8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48" name="Google Shape;348;p40"/>
          <p:cNvSpPr txBox="1"/>
          <p:nvPr>
            <p:ph idx="2" type="title"/>
          </p:nvPr>
        </p:nvSpPr>
        <p:spPr>
          <a:xfrm>
            <a:off x="6525755" y="3324450"/>
            <a:ext cx="1763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349" name="Google Shape;349;p40"/>
          <p:cNvSpPr txBox="1"/>
          <p:nvPr>
            <p:ph idx="3" type="subTitle"/>
          </p:nvPr>
        </p:nvSpPr>
        <p:spPr>
          <a:xfrm>
            <a:off x="6087751" y="3583211"/>
            <a:ext cx="2639700" cy="8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50" name="Google Shape;350;p40"/>
          <p:cNvSpPr txBox="1"/>
          <p:nvPr>
            <p:ph idx="4" type="title"/>
          </p:nvPr>
        </p:nvSpPr>
        <p:spPr>
          <a:xfrm>
            <a:off x="3690150" y="3324450"/>
            <a:ext cx="1763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351" name="Google Shape;351;p40"/>
          <p:cNvSpPr txBox="1"/>
          <p:nvPr>
            <p:ph idx="5" type="subTitle"/>
          </p:nvPr>
        </p:nvSpPr>
        <p:spPr>
          <a:xfrm>
            <a:off x="3252148" y="3583211"/>
            <a:ext cx="2639700" cy="8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52" name="Google Shape;352;p40"/>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353" name="Google Shape;353;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bg>
      <p:bgPr>
        <a:solidFill>
          <a:schemeClr val="accent5"/>
        </a:solidFill>
      </p:bgPr>
    </p:bg>
    <p:spTree>
      <p:nvGrpSpPr>
        <p:cNvPr id="28" name="Shape 28"/>
        <p:cNvGrpSpPr/>
        <p:nvPr/>
      </p:nvGrpSpPr>
      <p:grpSpPr>
        <a:xfrm>
          <a:off x="0" y="0"/>
          <a:ext cx="0" cy="0"/>
          <a:chOff x="0" y="0"/>
          <a:chExt cx="0" cy="0"/>
        </a:xfrm>
      </p:grpSpPr>
      <p:sp>
        <p:nvSpPr>
          <p:cNvPr id="29" name="Google Shape;29;p5"/>
          <p:cNvSpPr txBox="1"/>
          <p:nvPr>
            <p:ph idx="1" type="subTitle"/>
          </p:nvPr>
        </p:nvSpPr>
        <p:spPr>
          <a:xfrm>
            <a:off x="833927" y="2641577"/>
            <a:ext cx="3100800" cy="99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0" name="Google Shape;30;p5"/>
          <p:cNvSpPr txBox="1"/>
          <p:nvPr>
            <p:ph idx="2" type="subTitle"/>
          </p:nvPr>
        </p:nvSpPr>
        <p:spPr>
          <a:xfrm>
            <a:off x="5209273" y="2641577"/>
            <a:ext cx="3100800" cy="99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1" name="Google Shape;31;p5"/>
          <p:cNvSpPr txBox="1"/>
          <p:nvPr>
            <p:ph type="title"/>
          </p:nvPr>
        </p:nvSpPr>
        <p:spPr>
          <a:xfrm>
            <a:off x="1554977" y="1985760"/>
            <a:ext cx="1658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32" name="Google Shape;32;p5"/>
          <p:cNvSpPr txBox="1"/>
          <p:nvPr>
            <p:ph idx="3" type="title"/>
          </p:nvPr>
        </p:nvSpPr>
        <p:spPr>
          <a:xfrm>
            <a:off x="5930323" y="1985760"/>
            <a:ext cx="1658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33" name="Google Shape;33;p5"/>
          <p:cNvSpPr/>
          <p:nvPr/>
        </p:nvSpPr>
        <p:spPr>
          <a:xfrm rot="10800000">
            <a:off x="3588450" y="-22625"/>
            <a:ext cx="1967100" cy="885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32_1">
    <p:bg>
      <p:bgPr>
        <a:solidFill>
          <a:schemeClr val="accent5"/>
        </a:solidFill>
      </p:bgPr>
    </p:bg>
    <p:spTree>
      <p:nvGrpSpPr>
        <p:cNvPr id="354" name="Shape 354"/>
        <p:cNvGrpSpPr/>
        <p:nvPr/>
      </p:nvGrpSpPr>
      <p:grpSpPr>
        <a:xfrm>
          <a:off x="0" y="0"/>
          <a:ext cx="0" cy="0"/>
          <a:chOff x="0" y="0"/>
          <a:chExt cx="0" cy="0"/>
        </a:xfrm>
      </p:grpSpPr>
      <p:sp>
        <p:nvSpPr>
          <p:cNvPr id="355" name="Google Shape;355;p41"/>
          <p:cNvSpPr/>
          <p:nvPr/>
        </p:nvSpPr>
        <p:spPr>
          <a:xfrm flipH="1" rot="5400000">
            <a:off x="-3170100" y="96925"/>
            <a:ext cx="10676100" cy="48081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txBox="1"/>
          <p:nvPr>
            <p:ph type="title"/>
          </p:nvPr>
        </p:nvSpPr>
        <p:spPr>
          <a:xfrm>
            <a:off x="5621850" y="1032225"/>
            <a:ext cx="1763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357" name="Google Shape;357;p41"/>
          <p:cNvSpPr txBox="1"/>
          <p:nvPr>
            <p:ph idx="1" type="subTitle"/>
          </p:nvPr>
        </p:nvSpPr>
        <p:spPr>
          <a:xfrm>
            <a:off x="5295600" y="1276125"/>
            <a:ext cx="24162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58" name="Google Shape;358;p41"/>
          <p:cNvSpPr txBox="1"/>
          <p:nvPr>
            <p:ph idx="2" type="title"/>
          </p:nvPr>
        </p:nvSpPr>
        <p:spPr>
          <a:xfrm>
            <a:off x="713225" y="2279700"/>
            <a:ext cx="3328800" cy="584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359" name="Google Shape;359;p41"/>
          <p:cNvSpPr txBox="1"/>
          <p:nvPr>
            <p:ph idx="3" type="title"/>
          </p:nvPr>
        </p:nvSpPr>
        <p:spPr>
          <a:xfrm>
            <a:off x="5621850" y="2460810"/>
            <a:ext cx="1763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360" name="Google Shape;360;p41"/>
          <p:cNvSpPr txBox="1"/>
          <p:nvPr>
            <p:ph idx="4" type="subTitle"/>
          </p:nvPr>
        </p:nvSpPr>
        <p:spPr>
          <a:xfrm>
            <a:off x="5295600" y="2709472"/>
            <a:ext cx="24162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61" name="Google Shape;361;p41"/>
          <p:cNvSpPr txBox="1"/>
          <p:nvPr>
            <p:ph idx="5" type="title"/>
          </p:nvPr>
        </p:nvSpPr>
        <p:spPr>
          <a:xfrm>
            <a:off x="5621850" y="3877419"/>
            <a:ext cx="1763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362" name="Google Shape;362;p41"/>
          <p:cNvSpPr txBox="1"/>
          <p:nvPr>
            <p:ph idx="6" type="subTitle"/>
          </p:nvPr>
        </p:nvSpPr>
        <p:spPr>
          <a:xfrm>
            <a:off x="5295600" y="4126082"/>
            <a:ext cx="24162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63" name="Google Shape;363;p41"/>
          <p:cNvSpPr/>
          <p:nvPr/>
        </p:nvSpPr>
        <p:spPr>
          <a:xfrm rot="10800000">
            <a:off x="6984125" y="-614375"/>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4" name="Google Shape;364;p41"/>
          <p:cNvSpPr/>
          <p:nvPr/>
        </p:nvSpPr>
        <p:spPr>
          <a:xfrm rot="10800000">
            <a:off x="7044125" y="-70962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5" name="Google Shape;365;p41"/>
          <p:cNvSpPr/>
          <p:nvPr/>
        </p:nvSpPr>
        <p:spPr>
          <a:xfrm flipH="1">
            <a:off x="7963400" y="3988625"/>
            <a:ext cx="1355400" cy="13143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6" name="Google Shape;366;p41"/>
          <p:cNvSpPr/>
          <p:nvPr/>
        </p:nvSpPr>
        <p:spPr>
          <a:xfrm>
            <a:off x="7338200" y="4256000"/>
            <a:ext cx="2913300" cy="13665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4">
    <p:bg>
      <p:bgPr>
        <a:solidFill>
          <a:schemeClr val="accent5"/>
        </a:solidFill>
      </p:bgPr>
    </p:bg>
    <p:spTree>
      <p:nvGrpSpPr>
        <p:cNvPr id="368" name="Shape 368"/>
        <p:cNvGrpSpPr/>
        <p:nvPr/>
      </p:nvGrpSpPr>
      <p:grpSpPr>
        <a:xfrm>
          <a:off x="0" y="0"/>
          <a:ext cx="0" cy="0"/>
          <a:chOff x="0" y="0"/>
          <a:chExt cx="0" cy="0"/>
        </a:xfrm>
      </p:grpSpPr>
      <p:sp>
        <p:nvSpPr>
          <p:cNvPr id="369" name="Google Shape;369;p42"/>
          <p:cNvSpPr txBox="1"/>
          <p:nvPr>
            <p:ph type="title"/>
          </p:nvPr>
        </p:nvSpPr>
        <p:spPr>
          <a:xfrm>
            <a:off x="4260300" y="530725"/>
            <a:ext cx="51954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700"/>
              <a:buNone/>
              <a:defRPr b="1" sz="3000">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
        <p:nvSpPr>
          <p:cNvPr id="370" name="Google Shape;370;p42"/>
          <p:cNvSpPr/>
          <p:nvPr/>
        </p:nvSpPr>
        <p:spPr>
          <a:xfrm rot="10800000">
            <a:off x="6907925" y="-8085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1" name="Google Shape;371;p42"/>
          <p:cNvSpPr/>
          <p:nvPr/>
        </p:nvSpPr>
        <p:spPr>
          <a:xfrm rot="10800000">
            <a:off x="6967925" y="-9038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2" name="Google Shape;372;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solidFill>
          <a:schemeClr val="accent5"/>
        </a:solidFill>
      </p:bgPr>
    </p:bg>
    <p:spTree>
      <p:nvGrpSpPr>
        <p:cNvPr id="373" name="Shape 373"/>
        <p:cNvGrpSpPr/>
        <p:nvPr/>
      </p:nvGrpSpPr>
      <p:grpSpPr>
        <a:xfrm>
          <a:off x="0" y="0"/>
          <a:ext cx="0" cy="0"/>
          <a:chOff x="0" y="0"/>
          <a:chExt cx="0" cy="0"/>
        </a:xfrm>
      </p:grpSpPr>
      <p:sp>
        <p:nvSpPr>
          <p:cNvPr id="374" name="Google Shape;374;p43"/>
          <p:cNvSpPr/>
          <p:nvPr/>
        </p:nvSpPr>
        <p:spPr>
          <a:xfrm>
            <a:off x="-522475" y="3430700"/>
            <a:ext cx="2292600" cy="208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3"/>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376" name="Google Shape;376;p43"/>
          <p:cNvSpPr/>
          <p:nvPr/>
        </p:nvSpPr>
        <p:spPr>
          <a:xfrm rot="10800000">
            <a:off x="7261800" y="-552525"/>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flipH="1">
            <a:off x="-2363425" y="4490900"/>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3"/>
          <p:cNvSpPr/>
          <p:nvPr/>
        </p:nvSpPr>
        <p:spPr>
          <a:xfrm flipH="1" rot="-5400000">
            <a:off x="7959050" y="337625"/>
            <a:ext cx="2457300" cy="11526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
    <p:bg>
      <p:bgPr>
        <a:solidFill>
          <a:schemeClr val="dk1"/>
        </a:solidFill>
      </p:bgPr>
    </p:bg>
    <p:spTree>
      <p:nvGrpSpPr>
        <p:cNvPr id="380" name="Shape 380"/>
        <p:cNvGrpSpPr/>
        <p:nvPr/>
      </p:nvGrpSpPr>
      <p:grpSpPr>
        <a:xfrm>
          <a:off x="0" y="0"/>
          <a:ext cx="0" cy="0"/>
          <a:chOff x="0" y="0"/>
          <a:chExt cx="0" cy="0"/>
        </a:xfrm>
      </p:grpSpPr>
      <p:sp>
        <p:nvSpPr>
          <p:cNvPr id="381" name="Google Shape;381;p44"/>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lt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382" name="Google Shape;382;p44"/>
          <p:cNvSpPr/>
          <p:nvPr/>
        </p:nvSpPr>
        <p:spPr>
          <a:xfrm flipH="1" rot="10800000">
            <a:off x="-229775" y="-36025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4"/>
          <p:cNvSpPr/>
          <p:nvPr/>
        </p:nvSpPr>
        <p:spPr>
          <a:xfrm>
            <a:off x="6989900" y="3447800"/>
            <a:ext cx="5364900" cy="25164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4_1">
    <p:bg>
      <p:bgPr>
        <a:solidFill>
          <a:schemeClr val="accent5"/>
        </a:solidFill>
      </p:bgPr>
    </p:bg>
    <p:spTree>
      <p:nvGrpSpPr>
        <p:cNvPr id="385" name="Shape 385"/>
        <p:cNvGrpSpPr/>
        <p:nvPr/>
      </p:nvGrpSpPr>
      <p:grpSpPr>
        <a:xfrm>
          <a:off x="0" y="0"/>
          <a:ext cx="0" cy="0"/>
          <a:chOff x="0" y="0"/>
          <a:chExt cx="0" cy="0"/>
        </a:xfrm>
      </p:grpSpPr>
      <p:sp>
        <p:nvSpPr>
          <p:cNvPr id="386" name="Google Shape;386;p45"/>
          <p:cNvSpPr txBox="1"/>
          <p:nvPr>
            <p:ph type="title"/>
          </p:nvPr>
        </p:nvSpPr>
        <p:spPr>
          <a:xfrm>
            <a:off x="713225" y="530725"/>
            <a:ext cx="57714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700"/>
              <a:buNone/>
              <a:defRPr b="1" sz="3000">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
        <p:nvSpPr>
          <p:cNvPr id="387" name="Google Shape;387;p45"/>
          <p:cNvSpPr/>
          <p:nvPr/>
        </p:nvSpPr>
        <p:spPr>
          <a:xfrm rot="10800000">
            <a:off x="-2495250" y="-885400"/>
            <a:ext cx="4317900" cy="2213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
    <p:bg>
      <p:bgPr>
        <a:solidFill>
          <a:schemeClr val="accent5"/>
        </a:solidFill>
      </p:bgPr>
    </p:bg>
    <p:spTree>
      <p:nvGrpSpPr>
        <p:cNvPr id="389" name="Shape 389"/>
        <p:cNvGrpSpPr/>
        <p:nvPr/>
      </p:nvGrpSpPr>
      <p:grpSpPr>
        <a:xfrm>
          <a:off x="0" y="0"/>
          <a:ext cx="0" cy="0"/>
          <a:chOff x="0" y="0"/>
          <a:chExt cx="0" cy="0"/>
        </a:xfrm>
      </p:grpSpPr>
      <p:sp>
        <p:nvSpPr>
          <p:cNvPr id="390" name="Google Shape;390;p46"/>
          <p:cNvSpPr txBox="1"/>
          <p:nvPr>
            <p:ph type="title"/>
          </p:nvPr>
        </p:nvSpPr>
        <p:spPr>
          <a:xfrm>
            <a:off x="713225" y="530725"/>
            <a:ext cx="73599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391" name="Google Shape;391;p46"/>
          <p:cNvSpPr/>
          <p:nvPr/>
        </p:nvSpPr>
        <p:spPr>
          <a:xfrm>
            <a:off x="-1776650" y="270117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2" name="Google Shape;392;p46"/>
          <p:cNvSpPr/>
          <p:nvPr/>
        </p:nvSpPr>
        <p:spPr>
          <a:xfrm rot="10800000">
            <a:off x="64947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3" name="Google Shape;393;p46"/>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2_1">
    <p:bg>
      <p:bgPr>
        <a:solidFill>
          <a:schemeClr val="accent5"/>
        </a:solidFill>
      </p:bgPr>
    </p:bg>
    <p:spTree>
      <p:nvGrpSpPr>
        <p:cNvPr id="395" name="Shape 395"/>
        <p:cNvGrpSpPr/>
        <p:nvPr/>
      </p:nvGrpSpPr>
      <p:grpSpPr>
        <a:xfrm>
          <a:off x="0" y="0"/>
          <a:ext cx="0" cy="0"/>
          <a:chOff x="0" y="0"/>
          <a:chExt cx="0" cy="0"/>
        </a:xfrm>
      </p:grpSpPr>
      <p:sp>
        <p:nvSpPr>
          <p:cNvPr id="396" name="Google Shape;396;p47"/>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397" name="Google Shape;397;p47"/>
          <p:cNvSpPr/>
          <p:nvPr/>
        </p:nvSpPr>
        <p:spPr>
          <a:xfrm flipH="1" rot="10800000">
            <a:off x="-287750" y="-113775"/>
            <a:ext cx="2978700" cy="3082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7"/>
          <p:cNvSpPr/>
          <p:nvPr/>
        </p:nvSpPr>
        <p:spPr>
          <a:xfrm>
            <a:off x="5008975"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3">
    <p:bg>
      <p:bgPr>
        <a:solidFill>
          <a:schemeClr val="accent5"/>
        </a:solidFill>
      </p:bgPr>
    </p:bg>
    <p:spTree>
      <p:nvGrpSpPr>
        <p:cNvPr id="400" name="Shape 400"/>
        <p:cNvGrpSpPr/>
        <p:nvPr/>
      </p:nvGrpSpPr>
      <p:grpSpPr>
        <a:xfrm>
          <a:off x="0" y="0"/>
          <a:ext cx="0" cy="0"/>
          <a:chOff x="0" y="0"/>
          <a:chExt cx="0" cy="0"/>
        </a:xfrm>
      </p:grpSpPr>
      <p:sp>
        <p:nvSpPr>
          <p:cNvPr id="401" name="Google Shape;401;p48"/>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402" name="Google Shape;402;p48"/>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3" name="Google Shape;403;p48"/>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4" name="Google Shape;404;p48"/>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TITLE_AND_BODY_1">
    <p:bg>
      <p:bgPr>
        <a:solidFill>
          <a:schemeClr val="accent5"/>
        </a:solidFill>
      </p:bgPr>
    </p:bg>
    <p:spTree>
      <p:nvGrpSpPr>
        <p:cNvPr id="406" name="Shape 406"/>
        <p:cNvGrpSpPr/>
        <p:nvPr/>
      </p:nvGrpSpPr>
      <p:grpSpPr>
        <a:xfrm>
          <a:off x="0" y="0"/>
          <a:ext cx="0" cy="0"/>
          <a:chOff x="0" y="0"/>
          <a:chExt cx="0" cy="0"/>
        </a:xfrm>
      </p:grpSpPr>
      <p:sp>
        <p:nvSpPr>
          <p:cNvPr id="407" name="Google Shape;407;p49"/>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408" name="Google Shape;408;p49"/>
          <p:cNvSpPr/>
          <p:nvPr/>
        </p:nvSpPr>
        <p:spPr>
          <a:xfrm>
            <a:off x="-1681400" y="24821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9" name="Google Shape;409;p49"/>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10" name="Google Shape;410;p49"/>
          <p:cNvSpPr/>
          <p:nvPr/>
        </p:nvSpPr>
        <p:spPr>
          <a:xfrm rot="10800000">
            <a:off x="5515225" y="-1807100"/>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9"/>
          <p:cNvSpPr txBox="1"/>
          <p:nvPr>
            <p:ph idx="1" type="body"/>
          </p:nvPr>
        </p:nvSpPr>
        <p:spPr>
          <a:xfrm>
            <a:off x="713225" y="1424150"/>
            <a:ext cx="7710900" cy="3259800"/>
          </a:xfrm>
          <a:prstGeom prst="rect">
            <a:avLst/>
          </a:prstGeom>
        </p:spPr>
        <p:txBody>
          <a:bodyPr anchorCtr="0" anchor="t" bIns="91425" lIns="91425" spcFirstLastPara="1" rIns="91425" wrap="square" tIns="91425">
            <a:noAutofit/>
          </a:bodyPr>
          <a:lstStyle>
            <a:lvl1pPr indent="-317500" lvl="0" marL="457200" marR="508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412" name="Google Shape;412;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1">
  <p:cSld name="TITLE_AND_BODY_1_1">
    <p:bg>
      <p:bgPr>
        <a:solidFill>
          <a:schemeClr val="accent5"/>
        </a:solidFill>
      </p:bgPr>
    </p:bg>
    <p:spTree>
      <p:nvGrpSpPr>
        <p:cNvPr id="413" name="Shape 413"/>
        <p:cNvGrpSpPr/>
        <p:nvPr/>
      </p:nvGrpSpPr>
      <p:grpSpPr>
        <a:xfrm>
          <a:off x="0" y="0"/>
          <a:ext cx="0" cy="0"/>
          <a:chOff x="0" y="0"/>
          <a:chExt cx="0" cy="0"/>
        </a:xfrm>
      </p:grpSpPr>
      <p:sp>
        <p:nvSpPr>
          <p:cNvPr id="414" name="Google Shape;414;p50"/>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415" name="Google Shape;415;p50"/>
          <p:cNvSpPr/>
          <p:nvPr/>
        </p:nvSpPr>
        <p:spPr>
          <a:xfrm flipH="1">
            <a:off x="7413700" y="248210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16" name="Google Shape;416;p50"/>
          <p:cNvSpPr/>
          <p:nvPr/>
        </p:nvSpPr>
        <p:spPr>
          <a:xfrm flipH="1" rot="10800000">
            <a:off x="-924550" y="-135407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17" name="Google Shape;417;p50"/>
          <p:cNvSpPr/>
          <p:nvPr/>
        </p:nvSpPr>
        <p:spPr>
          <a:xfrm flipH="1" rot="10800000">
            <a:off x="-1996725" y="-1985675"/>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0"/>
          <p:cNvSpPr txBox="1"/>
          <p:nvPr>
            <p:ph idx="1" type="body"/>
          </p:nvPr>
        </p:nvSpPr>
        <p:spPr>
          <a:xfrm>
            <a:off x="713225" y="1424150"/>
            <a:ext cx="7710900" cy="3259800"/>
          </a:xfrm>
          <a:prstGeom prst="rect">
            <a:avLst/>
          </a:prstGeom>
        </p:spPr>
        <p:txBody>
          <a:bodyPr anchorCtr="0" anchor="t" bIns="91425" lIns="91425" spcFirstLastPara="1" rIns="91425" wrap="square" tIns="91425">
            <a:noAutofit/>
          </a:bodyPr>
          <a:lstStyle>
            <a:lvl1pPr indent="-317500" lvl="0" marL="457200" marR="508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419" name="Google Shape;41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bg>
      <p:bgPr>
        <a:solidFill>
          <a:schemeClr val="accent5"/>
        </a:solidFill>
      </p:bgPr>
    </p:bg>
    <p:spTree>
      <p:nvGrpSpPr>
        <p:cNvPr id="35" name="Shape 35"/>
        <p:cNvGrpSpPr/>
        <p:nvPr/>
      </p:nvGrpSpPr>
      <p:grpSpPr>
        <a:xfrm>
          <a:off x="0" y="0"/>
          <a:ext cx="0" cy="0"/>
          <a:chOff x="0" y="0"/>
          <a:chExt cx="0" cy="0"/>
        </a:xfrm>
      </p:grpSpPr>
      <p:sp>
        <p:nvSpPr>
          <p:cNvPr id="36" name="Google Shape;36;p6"/>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37" name="Google Shape;37;p6"/>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8" name="Google Shape;38;p6"/>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 name="Google Shape;39;p6"/>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 name="Google Shape;40;p6"/>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1_1_2">
    <p:bg>
      <p:bgPr>
        <a:solidFill>
          <a:schemeClr val="accent5"/>
        </a:solidFill>
      </p:bgPr>
    </p:bg>
    <p:spTree>
      <p:nvGrpSpPr>
        <p:cNvPr id="420" name="Shape 420"/>
        <p:cNvGrpSpPr/>
        <p:nvPr/>
      </p:nvGrpSpPr>
      <p:grpSpPr>
        <a:xfrm>
          <a:off x="0" y="0"/>
          <a:ext cx="0" cy="0"/>
          <a:chOff x="0" y="0"/>
          <a:chExt cx="0" cy="0"/>
        </a:xfrm>
      </p:grpSpPr>
      <p:sp>
        <p:nvSpPr>
          <p:cNvPr id="421" name="Google Shape;421;p51"/>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
        <p:nvSpPr>
          <p:cNvPr id="422" name="Google Shape;422;p51"/>
          <p:cNvSpPr txBox="1"/>
          <p:nvPr>
            <p:ph idx="2" type="title"/>
          </p:nvPr>
        </p:nvSpPr>
        <p:spPr>
          <a:xfrm>
            <a:off x="1284681" y="3270025"/>
            <a:ext cx="11598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423" name="Google Shape;423;p51"/>
          <p:cNvSpPr txBox="1"/>
          <p:nvPr>
            <p:ph idx="1" type="subTitle"/>
          </p:nvPr>
        </p:nvSpPr>
        <p:spPr>
          <a:xfrm>
            <a:off x="940581" y="3541195"/>
            <a:ext cx="1848000" cy="20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24" name="Google Shape;424;p51"/>
          <p:cNvSpPr txBox="1"/>
          <p:nvPr>
            <p:ph idx="3" type="title"/>
          </p:nvPr>
        </p:nvSpPr>
        <p:spPr>
          <a:xfrm>
            <a:off x="6699519" y="3257475"/>
            <a:ext cx="11598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425" name="Google Shape;425;p51"/>
          <p:cNvSpPr txBox="1"/>
          <p:nvPr>
            <p:ph idx="4" type="subTitle"/>
          </p:nvPr>
        </p:nvSpPr>
        <p:spPr>
          <a:xfrm>
            <a:off x="6355419" y="3520107"/>
            <a:ext cx="1848000" cy="20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26" name="Google Shape;426;p51"/>
          <p:cNvSpPr txBox="1"/>
          <p:nvPr>
            <p:ph idx="5" type="title"/>
          </p:nvPr>
        </p:nvSpPr>
        <p:spPr>
          <a:xfrm>
            <a:off x="3990022" y="3270025"/>
            <a:ext cx="11598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427" name="Google Shape;427;p51"/>
          <p:cNvSpPr txBox="1"/>
          <p:nvPr>
            <p:ph idx="6" type="subTitle"/>
          </p:nvPr>
        </p:nvSpPr>
        <p:spPr>
          <a:xfrm>
            <a:off x="3645922" y="3541195"/>
            <a:ext cx="1848000" cy="20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28" name="Google Shape;428;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bg>
      <p:bgPr>
        <a:solidFill>
          <a:schemeClr val="accent5"/>
        </a:solidFill>
      </p:bgPr>
    </p:bg>
    <p:spTree>
      <p:nvGrpSpPr>
        <p:cNvPr id="429" name="Shape 429"/>
        <p:cNvGrpSpPr/>
        <p:nvPr/>
      </p:nvGrpSpPr>
      <p:grpSpPr>
        <a:xfrm>
          <a:off x="0" y="0"/>
          <a:ext cx="0" cy="0"/>
          <a:chOff x="0" y="0"/>
          <a:chExt cx="0" cy="0"/>
        </a:xfrm>
      </p:grpSpPr>
      <p:sp>
        <p:nvSpPr>
          <p:cNvPr id="430" name="Google Shape;430;p52"/>
          <p:cNvSpPr/>
          <p:nvPr/>
        </p:nvSpPr>
        <p:spPr>
          <a:xfrm flipH="1">
            <a:off x="4458687" y="-942975"/>
            <a:ext cx="8250600" cy="79998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31" name="Google Shape;431;p52"/>
          <p:cNvSpPr/>
          <p:nvPr/>
        </p:nvSpPr>
        <p:spPr>
          <a:xfrm>
            <a:off x="3310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2"/>
          <p:cNvSpPr/>
          <p:nvPr/>
        </p:nvSpPr>
        <p:spPr>
          <a:xfrm>
            <a:off x="53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2"/>
          <p:cNvSpPr/>
          <p:nvPr/>
        </p:nvSpPr>
        <p:spPr>
          <a:xfrm>
            <a:off x="608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2"/>
          <p:cNvSpPr txBox="1"/>
          <p:nvPr>
            <p:ph idx="1" type="subTitle"/>
          </p:nvPr>
        </p:nvSpPr>
        <p:spPr>
          <a:xfrm>
            <a:off x="653699" y="3141175"/>
            <a:ext cx="2286600" cy="7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35" name="Google Shape;435;p52"/>
          <p:cNvSpPr txBox="1"/>
          <p:nvPr>
            <p:ph idx="2" type="subTitle"/>
          </p:nvPr>
        </p:nvSpPr>
        <p:spPr>
          <a:xfrm>
            <a:off x="3439674" y="3141175"/>
            <a:ext cx="2286600" cy="7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36" name="Google Shape;436;p52"/>
          <p:cNvSpPr txBox="1"/>
          <p:nvPr>
            <p:ph idx="3" type="subTitle"/>
          </p:nvPr>
        </p:nvSpPr>
        <p:spPr>
          <a:xfrm>
            <a:off x="6203701" y="3141175"/>
            <a:ext cx="2286600" cy="7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37" name="Google Shape;437;p52"/>
          <p:cNvSpPr txBox="1"/>
          <p:nvPr>
            <p:ph hasCustomPrompt="1" type="title"/>
          </p:nvPr>
        </p:nvSpPr>
        <p:spPr>
          <a:xfrm>
            <a:off x="588299" y="2468125"/>
            <a:ext cx="2417400" cy="75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000"/>
              <a:buNone/>
              <a:defRPr b="1" sz="4000">
                <a:solidFill>
                  <a:schemeClr val="lt1"/>
                </a:solidFill>
              </a:defRPr>
            </a:lvl1pPr>
            <a:lvl2pPr lvl="1" rtl="0" algn="ctr">
              <a:spcBef>
                <a:spcPts val="0"/>
              </a:spcBef>
              <a:spcAft>
                <a:spcPts val="0"/>
              </a:spcAft>
              <a:buClr>
                <a:schemeClr val="lt1"/>
              </a:buClr>
              <a:buSzPts val="4000"/>
              <a:buNone/>
              <a:defRPr sz="4000">
                <a:solidFill>
                  <a:schemeClr val="lt1"/>
                </a:solidFill>
              </a:defRPr>
            </a:lvl2pPr>
            <a:lvl3pPr lvl="2" rtl="0" algn="ctr">
              <a:spcBef>
                <a:spcPts val="0"/>
              </a:spcBef>
              <a:spcAft>
                <a:spcPts val="0"/>
              </a:spcAft>
              <a:buClr>
                <a:schemeClr val="lt1"/>
              </a:buClr>
              <a:buSzPts val="4000"/>
              <a:buNone/>
              <a:defRPr sz="4000">
                <a:solidFill>
                  <a:schemeClr val="lt1"/>
                </a:solidFill>
              </a:defRPr>
            </a:lvl3pPr>
            <a:lvl4pPr lvl="3" rtl="0" algn="ctr">
              <a:spcBef>
                <a:spcPts val="0"/>
              </a:spcBef>
              <a:spcAft>
                <a:spcPts val="0"/>
              </a:spcAft>
              <a:buClr>
                <a:schemeClr val="lt1"/>
              </a:buClr>
              <a:buSzPts val="4000"/>
              <a:buNone/>
              <a:defRPr sz="4000">
                <a:solidFill>
                  <a:schemeClr val="lt1"/>
                </a:solidFill>
              </a:defRPr>
            </a:lvl4pPr>
            <a:lvl5pPr lvl="4" rtl="0" algn="ctr">
              <a:spcBef>
                <a:spcPts val="0"/>
              </a:spcBef>
              <a:spcAft>
                <a:spcPts val="0"/>
              </a:spcAft>
              <a:buClr>
                <a:schemeClr val="lt1"/>
              </a:buClr>
              <a:buSzPts val="4000"/>
              <a:buNone/>
              <a:defRPr sz="4000">
                <a:solidFill>
                  <a:schemeClr val="lt1"/>
                </a:solidFill>
              </a:defRPr>
            </a:lvl5pPr>
            <a:lvl6pPr lvl="5" rtl="0" algn="ctr">
              <a:spcBef>
                <a:spcPts val="0"/>
              </a:spcBef>
              <a:spcAft>
                <a:spcPts val="0"/>
              </a:spcAft>
              <a:buClr>
                <a:schemeClr val="lt1"/>
              </a:buClr>
              <a:buSzPts val="4000"/>
              <a:buNone/>
              <a:defRPr sz="4000">
                <a:solidFill>
                  <a:schemeClr val="lt1"/>
                </a:solidFill>
              </a:defRPr>
            </a:lvl6pPr>
            <a:lvl7pPr lvl="6" rtl="0" algn="ctr">
              <a:spcBef>
                <a:spcPts val="0"/>
              </a:spcBef>
              <a:spcAft>
                <a:spcPts val="0"/>
              </a:spcAft>
              <a:buClr>
                <a:schemeClr val="lt1"/>
              </a:buClr>
              <a:buSzPts val="4000"/>
              <a:buNone/>
              <a:defRPr sz="4000">
                <a:solidFill>
                  <a:schemeClr val="lt1"/>
                </a:solidFill>
              </a:defRPr>
            </a:lvl7pPr>
            <a:lvl8pPr lvl="7" rtl="0" algn="ctr">
              <a:spcBef>
                <a:spcPts val="0"/>
              </a:spcBef>
              <a:spcAft>
                <a:spcPts val="0"/>
              </a:spcAft>
              <a:buClr>
                <a:schemeClr val="lt1"/>
              </a:buClr>
              <a:buSzPts val="4000"/>
              <a:buNone/>
              <a:defRPr sz="4000">
                <a:solidFill>
                  <a:schemeClr val="lt1"/>
                </a:solidFill>
              </a:defRPr>
            </a:lvl8pPr>
            <a:lvl9pPr lvl="8" rtl="0" algn="ctr">
              <a:spcBef>
                <a:spcPts val="0"/>
              </a:spcBef>
              <a:spcAft>
                <a:spcPts val="0"/>
              </a:spcAft>
              <a:buClr>
                <a:schemeClr val="lt1"/>
              </a:buClr>
              <a:buSzPts val="4000"/>
              <a:buNone/>
              <a:defRPr sz="4000">
                <a:solidFill>
                  <a:schemeClr val="lt1"/>
                </a:solidFill>
              </a:defRPr>
            </a:lvl9pPr>
          </a:lstStyle>
          <a:p>
            <a:r>
              <a:t>xx%</a:t>
            </a:r>
          </a:p>
        </p:txBody>
      </p:sp>
      <p:sp>
        <p:nvSpPr>
          <p:cNvPr id="438" name="Google Shape;438;p52"/>
          <p:cNvSpPr txBox="1"/>
          <p:nvPr>
            <p:ph hasCustomPrompt="1" idx="4" type="title"/>
          </p:nvPr>
        </p:nvSpPr>
        <p:spPr>
          <a:xfrm>
            <a:off x="3363300" y="2468125"/>
            <a:ext cx="2417400" cy="75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000"/>
              <a:buNone/>
              <a:defRPr b="1" sz="4000">
                <a:solidFill>
                  <a:schemeClr val="lt1"/>
                </a:solidFill>
              </a:defRPr>
            </a:lvl1pPr>
            <a:lvl2pPr lvl="1" rtl="0" algn="ctr">
              <a:spcBef>
                <a:spcPts val="0"/>
              </a:spcBef>
              <a:spcAft>
                <a:spcPts val="0"/>
              </a:spcAft>
              <a:buClr>
                <a:schemeClr val="lt1"/>
              </a:buClr>
              <a:buSzPts val="4000"/>
              <a:buNone/>
              <a:defRPr sz="4000">
                <a:solidFill>
                  <a:schemeClr val="lt1"/>
                </a:solidFill>
              </a:defRPr>
            </a:lvl2pPr>
            <a:lvl3pPr lvl="2" rtl="0" algn="ctr">
              <a:spcBef>
                <a:spcPts val="0"/>
              </a:spcBef>
              <a:spcAft>
                <a:spcPts val="0"/>
              </a:spcAft>
              <a:buClr>
                <a:schemeClr val="lt1"/>
              </a:buClr>
              <a:buSzPts val="4000"/>
              <a:buNone/>
              <a:defRPr sz="4000">
                <a:solidFill>
                  <a:schemeClr val="lt1"/>
                </a:solidFill>
              </a:defRPr>
            </a:lvl3pPr>
            <a:lvl4pPr lvl="3" rtl="0" algn="ctr">
              <a:spcBef>
                <a:spcPts val="0"/>
              </a:spcBef>
              <a:spcAft>
                <a:spcPts val="0"/>
              </a:spcAft>
              <a:buClr>
                <a:schemeClr val="lt1"/>
              </a:buClr>
              <a:buSzPts val="4000"/>
              <a:buNone/>
              <a:defRPr sz="4000">
                <a:solidFill>
                  <a:schemeClr val="lt1"/>
                </a:solidFill>
              </a:defRPr>
            </a:lvl4pPr>
            <a:lvl5pPr lvl="4" rtl="0" algn="ctr">
              <a:spcBef>
                <a:spcPts val="0"/>
              </a:spcBef>
              <a:spcAft>
                <a:spcPts val="0"/>
              </a:spcAft>
              <a:buClr>
                <a:schemeClr val="lt1"/>
              </a:buClr>
              <a:buSzPts val="4000"/>
              <a:buNone/>
              <a:defRPr sz="4000">
                <a:solidFill>
                  <a:schemeClr val="lt1"/>
                </a:solidFill>
              </a:defRPr>
            </a:lvl5pPr>
            <a:lvl6pPr lvl="5" rtl="0" algn="ctr">
              <a:spcBef>
                <a:spcPts val="0"/>
              </a:spcBef>
              <a:spcAft>
                <a:spcPts val="0"/>
              </a:spcAft>
              <a:buClr>
                <a:schemeClr val="lt1"/>
              </a:buClr>
              <a:buSzPts val="4000"/>
              <a:buNone/>
              <a:defRPr sz="4000">
                <a:solidFill>
                  <a:schemeClr val="lt1"/>
                </a:solidFill>
              </a:defRPr>
            </a:lvl6pPr>
            <a:lvl7pPr lvl="6" rtl="0" algn="ctr">
              <a:spcBef>
                <a:spcPts val="0"/>
              </a:spcBef>
              <a:spcAft>
                <a:spcPts val="0"/>
              </a:spcAft>
              <a:buClr>
                <a:schemeClr val="lt1"/>
              </a:buClr>
              <a:buSzPts val="4000"/>
              <a:buNone/>
              <a:defRPr sz="4000">
                <a:solidFill>
                  <a:schemeClr val="lt1"/>
                </a:solidFill>
              </a:defRPr>
            </a:lvl7pPr>
            <a:lvl8pPr lvl="7" rtl="0" algn="ctr">
              <a:spcBef>
                <a:spcPts val="0"/>
              </a:spcBef>
              <a:spcAft>
                <a:spcPts val="0"/>
              </a:spcAft>
              <a:buClr>
                <a:schemeClr val="lt1"/>
              </a:buClr>
              <a:buSzPts val="4000"/>
              <a:buNone/>
              <a:defRPr sz="4000">
                <a:solidFill>
                  <a:schemeClr val="lt1"/>
                </a:solidFill>
              </a:defRPr>
            </a:lvl8pPr>
            <a:lvl9pPr lvl="8" rtl="0" algn="ctr">
              <a:spcBef>
                <a:spcPts val="0"/>
              </a:spcBef>
              <a:spcAft>
                <a:spcPts val="0"/>
              </a:spcAft>
              <a:buClr>
                <a:schemeClr val="lt1"/>
              </a:buClr>
              <a:buSzPts val="4000"/>
              <a:buNone/>
              <a:defRPr sz="4000">
                <a:solidFill>
                  <a:schemeClr val="lt1"/>
                </a:solidFill>
              </a:defRPr>
            </a:lvl9pPr>
          </a:lstStyle>
          <a:p>
            <a:r>
              <a:t>xx%</a:t>
            </a:r>
          </a:p>
        </p:txBody>
      </p:sp>
      <p:sp>
        <p:nvSpPr>
          <p:cNvPr id="439" name="Google Shape;439;p52"/>
          <p:cNvSpPr txBox="1"/>
          <p:nvPr>
            <p:ph hasCustomPrompt="1" idx="5" type="title"/>
          </p:nvPr>
        </p:nvSpPr>
        <p:spPr>
          <a:xfrm>
            <a:off x="6138301" y="2468125"/>
            <a:ext cx="2417400" cy="75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000"/>
              <a:buNone/>
              <a:defRPr b="1" sz="4000">
                <a:solidFill>
                  <a:schemeClr val="lt1"/>
                </a:solidFill>
              </a:defRPr>
            </a:lvl1pPr>
            <a:lvl2pPr lvl="1" rtl="0" algn="ctr">
              <a:spcBef>
                <a:spcPts val="0"/>
              </a:spcBef>
              <a:spcAft>
                <a:spcPts val="0"/>
              </a:spcAft>
              <a:buClr>
                <a:schemeClr val="lt1"/>
              </a:buClr>
              <a:buSzPts val="4000"/>
              <a:buNone/>
              <a:defRPr sz="4000">
                <a:solidFill>
                  <a:schemeClr val="lt1"/>
                </a:solidFill>
              </a:defRPr>
            </a:lvl2pPr>
            <a:lvl3pPr lvl="2" rtl="0" algn="ctr">
              <a:spcBef>
                <a:spcPts val="0"/>
              </a:spcBef>
              <a:spcAft>
                <a:spcPts val="0"/>
              </a:spcAft>
              <a:buClr>
                <a:schemeClr val="lt1"/>
              </a:buClr>
              <a:buSzPts val="4000"/>
              <a:buNone/>
              <a:defRPr sz="4000">
                <a:solidFill>
                  <a:schemeClr val="lt1"/>
                </a:solidFill>
              </a:defRPr>
            </a:lvl3pPr>
            <a:lvl4pPr lvl="3" rtl="0" algn="ctr">
              <a:spcBef>
                <a:spcPts val="0"/>
              </a:spcBef>
              <a:spcAft>
                <a:spcPts val="0"/>
              </a:spcAft>
              <a:buClr>
                <a:schemeClr val="lt1"/>
              </a:buClr>
              <a:buSzPts val="4000"/>
              <a:buNone/>
              <a:defRPr sz="4000">
                <a:solidFill>
                  <a:schemeClr val="lt1"/>
                </a:solidFill>
              </a:defRPr>
            </a:lvl4pPr>
            <a:lvl5pPr lvl="4" rtl="0" algn="ctr">
              <a:spcBef>
                <a:spcPts val="0"/>
              </a:spcBef>
              <a:spcAft>
                <a:spcPts val="0"/>
              </a:spcAft>
              <a:buClr>
                <a:schemeClr val="lt1"/>
              </a:buClr>
              <a:buSzPts val="4000"/>
              <a:buNone/>
              <a:defRPr sz="4000">
                <a:solidFill>
                  <a:schemeClr val="lt1"/>
                </a:solidFill>
              </a:defRPr>
            </a:lvl5pPr>
            <a:lvl6pPr lvl="5" rtl="0" algn="ctr">
              <a:spcBef>
                <a:spcPts val="0"/>
              </a:spcBef>
              <a:spcAft>
                <a:spcPts val="0"/>
              </a:spcAft>
              <a:buClr>
                <a:schemeClr val="lt1"/>
              </a:buClr>
              <a:buSzPts val="4000"/>
              <a:buNone/>
              <a:defRPr sz="4000">
                <a:solidFill>
                  <a:schemeClr val="lt1"/>
                </a:solidFill>
              </a:defRPr>
            </a:lvl6pPr>
            <a:lvl7pPr lvl="6" rtl="0" algn="ctr">
              <a:spcBef>
                <a:spcPts val="0"/>
              </a:spcBef>
              <a:spcAft>
                <a:spcPts val="0"/>
              </a:spcAft>
              <a:buClr>
                <a:schemeClr val="lt1"/>
              </a:buClr>
              <a:buSzPts val="4000"/>
              <a:buNone/>
              <a:defRPr sz="4000">
                <a:solidFill>
                  <a:schemeClr val="lt1"/>
                </a:solidFill>
              </a:defRPr>
            </a:lvl7pPr>
            <a:lvl8pPr lvl="7" rtl="0" algn="ctr">
              <a:spcBef>
                <a:spcPts val="0"/>
              </a:spcBef>
              <a:spcAft>
                <a:spcPts val="0"/>
              </a:spcAft>
              <a:buClr>
                <a:schemeClr val="lt1"/>
              </a:buClr>
              <a:buSzPts val="4000"/>
              <a:buNone/>
              <a:defRPr sz="4000">
                <a:solidFill>
                  <a:schemeClr val="lt1"/>
                </a:solidFill>
              </a:defRPr>
            </a:lvl8pPr>
            <a:lvl9pPr lvl="8" rtl="0" algn="ctr">
              <a:spcBef>
                <a:spcPts val="0"/>
              </a:spcBef>
              <a:spcAft>
                <a:spcPts val="0"/>
              </a:spcAft>
              <a:buClr>
                <a:schemeClr val="lt1"/>
              </a:buClr>
              <a:buSzPts val="4000"/>
              <a:buNone/>
              <a:defRPr sz="4000">
                <a:solidFill>
                  <a:schemeClr val="lt1"/>
                </a:solidFill>
              </a:defRPr>
            </a:lvl9pPr>
          </a:lstStyle>
          <a:p>
            <a:r>
              <a:t>xx%</a:t>
            </a:r>
          </a:p>
        </p:txBody>
      </p:sp>
      <p:sp>
        <p:nvSpPr>
          <p:cNvPr id="440" name="Google Shape;440;p52"/>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
        <p:nvSpPr>
          <p:cNvPr id="441" name="Google Shape;441;p52"/>
          <p:cNvSpPr/>
          <p:nvPr/>
        </p:nvSpPr>
        <p:spPr>
          <a:xfrm flipH="1">
            <a:off x="7169700" y="239192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2" name="Google Shape;442;p52"/>
          <p:cNvSpPr/>
          <p:nvPr/>
        </p:nvSpPr>
        <p:spPr>
          <a:xfrm flipH="1" rot="10800000">
            <a:off x="-7624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3" name="Google Shape;443;p52"/>
          <p:cNvSpPr/>
          <p:nvPr/>
        </p:nvSpPr>
        <p:spPr>
          <a:xfrm flipH="1" rot="10800000">
            <a:off x="-16814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3_1">
    <p:bg>
      <p:bgPr>
        <a:solidFill>
          <a:schemeClr val="dk1"/>
        </a:solidFill>
      </p:bgPr>
    </p:bg>
    <p:spTree>
      <p:nvGrpSpPr>
        <p:cNvPr id="445" name="Shape 445"/>
        <p:cNvGrpSpPr/>
        <p:nvPr/>
      </p:nvGrpSpPr>
      <p:grpSpPr>
        <a:xfrm>
          <a:off x="0" y="0"/>
          <a:ext cx="0" cy="0"/>
          <a:chOff x="0" y="0"/>
          <a:chExt cx="0" cy="0"/>
        </a:xfrm>
      </p:grpSpPr>
      <p:sp>
        <p:nvSpPr>
          <p:cNvPr id="446" name="Google Shape;446;p53"/>
          <p:cNvSpPr txBox="1"/>
          <p:nvPr>
            <p:ph idx="1" type="subTitle"/>
          </p:nvPr>
        </p:nvSpPr>
        <p:spPr>
          <a:xfrm>
            <a:off x="713250" y="1264629"/>
            <a:ext cx="7717500" cy="36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47" name="Google Shape;447;p53"/>
          <p:cNvSpPr txBox="1"/>
          <p:nvPr>
            <p:ph hasCustomPrompt="1" type="title"/>
          </p:nvPr>
        </p:nvSpPr>
        <p:spPr>
          <a:xfrm>
            <a:off x="713227" y="639821"/>
            <a:ext cx="7717500" cy="75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5000"/>
              <a:buNone/>
              <a:defRPr b="1" sz="5000">
                <a:solidFill>
                  <a:schemeClr val="lt1"/>
                </a:solidFill>
              </a:defRPr>
            </a:lvl1pPr>
            <a:lvl2pPr lvl="1" rtl="0" algn="ctr">
              <a:spcBef>
                <a:spcPts val="0"/>
              </a:spcBef>
              <a:spcAft>
                <a:spcPts val="0"/>
              </a:spcAft>
              <a:buClr>
                <a:schemeClr val="lt1"/>
              </a:buClr>
              <a:buSzPts val="5000"/>
              <a:buNone/>
              <a:defRPr b="1" sz="5000">
                <a:solidFill>
                  <a:schemeClr val="lt1"/>
                </a:solidFill>
              </a:defRPr>
            </a:lvl2pPr>
            <a:lvl3pPr lvl="2" rtl="0" algn="ctr">
              <a:spcBef>
                <a:spcPts val="0"/>
              </a:spcBef>
              <a:spcAft>
                <a:spcPts val="0"/>
              </a:spcAft>
              <a:buClr>
                <a:schemeClr val="lt1"/>
              </a:buClr>
              <a:buSzPts val="5000"/>
              <a:buNone/>
              <a:defRPr b="1" sz="5000">
                <a:solidFill>
                  <a:schemeClr val="lt1"/>
                </a:solidFill>
              </a:defRPr>
            </a:lvl3pPr>
            <a:lvl4pPr lvl="3" rtl="0" algn="ctr">
              <a:spcBef>
                <a:spcPts val="0"/>
              </a:spcBef>
              <a:spcAft>
                <a:spcPts val="0"/>
              </a:spcAft>
              <a:buClr>
                <a:schemeClr val="lt1"/>
              </a:buClr>
              <a:buSzPts val="5000"/>
              <a:buNone/>
              <a:defRPr b="1" sz="5000">
                <a:solidFill>
                  <a:schemeClr val="lt1"/>
                </a:solidFill>
              </a:defRPr>
            </a:lvl4pPr>
            <a:lvl5pPr lvl="4" rtl="0" algn="ctr">
              <a:spcBef>
                <a:spcPts val="0"/>
              </a:spcBef>
              <a:spcAft>
                <a:spcPts val="0"/>
              </a:spcAft>
              <a:buClr>
                <a:schemeClr val="lt1"/>
              </a:buClr>
              <a:buSzPts val="5000"/>
              <a:buNone/>
              <a:defRPr b="1" sz="5000">
                <a:solidFill>
                  <a:schemeClr val="lt1"/>
                </a:solidFill>
              </a:defRPr>
            </a:lvl5pPr>
            <a:lvl6pPr lvl="5" rtl="0" algn="ctr">
              <a:spcBef>
                <a:spcPts val="0"/>
              </a:spcBef>
              <a:spcAft>
                <a:spcPts val="0"/>
              </a:spcAft>
              <a:buClr>
                <a:schemeClr val="lt1"/>
              </a:buClr>
              <a:buSzPts val="5000"/>
              <a:buNone/>
              <a:defRPr b="1" sz="5000">
                <a:solidFill>
                  <a:schemeClr val="lt1"/>
                </a:solidFill>
              </a:defRPr>
            </a:lvl6pPr>
            <a:lvl7pPr lvl="6" rtl="0" algn="ctr">
              <a:spcBef>
                <a:spcPts val="0"/>
              </a:spcBef>
              <a:spcAft>
                <a:spcPts val="0"/>
              </a:spcAft>
              <a:buClr>
                <a:schemeClr val="lt1"/>
              </a:buClr>
              <a:buSzPts val="5000"/>
              <a:buNone/>
              <a:defRPr b="1" sz="5000">
                <a:solidFill>
                  <a:schemeClr val="lt1"/>
                </a:solidFill>
              </a:defRPr>
            </a:lvl7pPr>
            <a:lvl8pPr lvl="7" rtl="0" algn="ctr">
              <a:spcBef>
                <a:spcPts val="0"/>
              </a:spcBef>
              <a:spcAft>
                <a:spcPts val="0"/>
              </a:spcAft>
              <a:buClr>
                <a:schemeClr val="lt1"/>
              </a:buClr>
              <a:buSzPts val="5000"/>
              <a:buNone/>
              <a:defRPr b="1" sz="5000">
                <a:solidFill>
                  <a:schemeClr val="lt1"/>
                </a:solidFill>
              </a:defRPr>
            </a:lvl8pPr>
            <a:lvl9pPr lvl="8" rtl="0" algn="ctr">
              <a:spcBef>
                <a:spcPts val="0"/>
              </a:spcBef>
              <a:spcAft>
                <a:spcPts val="0"/>
              </a:spcAft>
              <a:buClr>
                <a:schemeClr val="lt1"/>
              </a:buClr>
              <a:buSzPts val="5000"/>
              <a:buNone/>
              <a:defRPr b="1" sz="5000">
                <a:solidFill>
                  <a:schemeClr val="lt1"/>
                </a:solidFill>
              </a:defRPr>
            </a:lvl9pPr>
          </a:lstStyle>
          <a:p>
            <a:r>
              <a:t>xx%</a:t>
            </a:r>
          </a:p>
        </p:txBody>
      </p:sp>
      <p:sp>
        <p:nvSpPr>
          <p:cNvPr id="448" name="Google Shape;448;p53"/>
          <p:cNvSpPr txBox="1"/>
          <p:nvPr>
            <p:ph idx="2" type="subTitle"/>
          </p:nvPr>
        </p:nvSpPr>
        <p:spPr>
          <a:xfrm>
            <a:off x="713250" y="2701904"/>
            <a:ext cx="7717500" cy="36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49" name="Google Shape;449;p53"/>
          <p:cNvSpPr txBox="1"/>
          <p:nvPr>
            <p:ph hasCustomPrompt="1" idx="3" type="title"/>
          </p:nvPr>
        </p:nvSpPr>
        <p:spPr>
          <a:xfrm>
            <a:off x="713227" y="2077096"/>
            <a:ext cx="7717500" cy="75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5000"/>
              <a:buNone/>
              <a:defRPr b="1" sz="5000">
                <a:solidFill>
                  <a:schemeClr val="lt1"/>
                </a:solidFill>
              </a:defRPr>
            </a:lvl1pPr>
            <a:lvl2pPr lvl="1" rtl="0" algn="ctr">
              <a:spcBef>
                <a:spcPts val="0"/>
              </a:spcBef>
              <a:spcAft>
                <a:spcPts val="0"/>
              </a:spcAft>
              <a:buClr>
                <a:schemeClr val="lt1"/>
              </a:buClr>
              <a:buSzPts val="5000"/>
              <a:buNone/>
              <a:defRPr b="1" sz="5000">
                <a:solidFill>
                  <a:schemeClr val="lt1"/>
                </a:solidFill>
              </a:defRPr>
            </a:lvl2pPr>
            <a:lvl3pPr lvl="2" rtl="0" algn="ctr">
              <a:spcBef>
                <a:spcPts val="0"/>
              </a:spcBef>
              <a:spcAft>
                <a:spcPts val="0"/>
              </a:spcAft>
              <a:buClr>
                <a:schemeClr val="lt1"/>
              </a:buClr>
              <a:buSzPts val="5000"/>
              <a:buNone/>
              <a:defRPr b="1" sz="5000">
                <a:solidFill>
                  <a:schemeClr val="lt1"/>
                </a:solidFill>
              </a:defRPr>
            </a:lvl3pPr>
            <a:lvl4pPr lvl="3" rtl="0" algn="ctr">
              <a:spcBef>
                <a:spcPts val="0"/>
              </a:spcBef>
              <a:spcAft>
                <a:spcPts val="0"/>
              </a:spcAft>
              <a:buClr>
                <a:schemeClr val="lt1"/>
              </a:buClr>
              <a:buSzPts val="5000"/>
              <a:buNone/>
              <a:defRPr b="1" sz="5000">
                <a:solidFill>
                  <a:schemeClr val="lt1"/>
                </a:solidFill>
              </a:defRPr>
            </a:lvl4pPr>
            <a:lvl5pPr lvl="4" rtl="0" algn="ctr">
              <a:spcBef>
                <a:spcPts val="0"/>
              </a:spcBef>
              <a:spcAft>
                <a:spcPts val="0"/>
              </a:spcAft>
              <a:buClr>
                <a:schemeClr val="lt1"/>
              </a:buClr>
              <a:buSzPts val="5000"/>
              <a:buNone/>
              <a:defRPr b="1" sz="5000">
                <a:solidFill>
                  <a:schemeClr val="lt1"/>
                </a:solidFill>
              </a:defRPr>
            </a:lvl5pPr>
            <a:lvl6pPr lvl="5" rtl="0" algn="ctr">
              <a:spcBef>
                <a:spcPts val="0"/>
              </a:spcBef>
              <a:spcAft>
                <a:spcPts val="0"/>
              </a:spcAft>
              <a:buClr>
                <a:schemeClr val="lt1"/>
              </a:buClr>
              <a:buSzPts val="5000"/>
              <a:buNone/>
              <a:defRPr b="1" sz="5000">
                <a:solidFill>
                  <a:schemeClr val="lt1"/>
                </a:solidFill>
              </a:defRPr>
            </a:lvl6pPr>
            <a:lvl7pPr lvl="6" rtl="0" algn="ctr">
              <a:spcBef>
                <a:spcPts val="0"/>
              </a:spcBef>
              <a:spcAft>
                <a:spcPts val="0"/>
              </a:spcAft>
              <a:buClr>
                <a:schemeClr val="lt1"/>
              </a:buClr>
              <a:buSzPts val="5000"/>
              <a:buNone/>
              <a:defRPr b="1" sz="5000">
                <a:solidFill>
                  <a:schemeClr val="lt1"/>
                </a:solidFill>
              </a:defRPr>
            </a:lvl7pPr>
            <a:lvl8pPr lvl="7" rtl="0" algn="ctr">
              <a:spcBef>
                <a:spcPts val="0"/>
              </a:spcBef>
              <a:spcAft>
                <a:spcPts val="0"/>
              </a:spcAft>
              <a:buClr>
                <a:schemeClr val="lt1"/>
              </a:buClr>
              <a:buSzPts val="5000"/>
              <a:buNone/>
              <a:defRPr b="1" sz="5000">
                <a:solidFill>
                  <a:schemeClr val="lt1"/>
                </a:solidFill>
              </a:defRPr>
            </a:lvl8pPr>
            <a:lvl9pPr lvl="8" rtl="0" algn="ctr">
              <a:spcBef>
                <a:spcPts val="0"/>
              </a:spcBef>
              <a:spcAft>
                <a:spcPts val="0"/>
              </a:spcAft>
              <a:buClr>
                <a:schemeClr val="lt1"/>
              </a:buClr>
              <a:buSzPts val="5000"/>
              <a:buNone/>
              <a:defRPr b="1" sz="5000">
                <a:solidFill>
                  <a:schemeClr val="lt1"/>
                </a:solidFill>
              </a:defRPr>
            </a:lvl9pPr>
          </a:lstStyle>
          <a:p>
            <a:r>
              <a:t>xx%</a:t>
            </a:r>
          </a:p>
        </p:txBody>
      </p:sp>
      <p:sp>
        <p:nvSpPr>
          <p:cNvPr id="450" name="Google Shape;450;p53"/>
          <p:cNvSpPr txBox="1"/>
          <p:nvPr>
            <p:ph idx="4" type="subTitle"/>
          </p:nvPr>
        </p:nvSpPr>
        <p:spPr>
          <a:xfrm>
            <a:off x="713250" y="4139179"/>
            <a:ext cx="7717500" cy="36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51" name="Google Shape;451;p53"/>
          <p:cNvSpPr txBox="1"/>
          <p:nvPr>
            <p:ph hasCustomPrompt="1" idx="5" type="title"/>
          </p:nvPr>
        </p:nvSpPr>
        <p:spPr>
          <a:xfrm>
            <a:off x="713227" y="3514371"/>
            <a:ext cx="7717500" cy="75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5000"/>
              <a:buNone/>
              <a:defRPr b="1" sz="5000">
                <a:solidFill>
                  <a:schemeClr val="lt1"/>
                </a:solidFill>
              </a:defRPr>
            </a:lvl1pPr>
            <a:lvl2pPr lvl="1" rtl="0" algn="ctr">
              <a:spcBef>
                <a:spcPts val="0"/>
              </a:spcBef>
              <a:spcAft>
                <a:spcPts val="0"/>
              </a:spcAft>
              <a:buClr>
                <a:schemeClr val="lt1"/>
              </a:buClr>
              <a:buSzPts val="5000"/>
              <a:buNone/>
              <a:defRPr b="1" sz="5000">
                <a:solidFill>
                  <a:schemeClr val="lt1"/>
                </a:solidFill>
              </a:defRPr>
            </a:lvl2pPr>
            <a:lvl3pPr lvl="2" rtl="0" algn="ctr">
              <a:spcBef>
                <a:spcPts val="0"/>
              </a:spcBef>
              <a:spcAft>
                <a:spcPts val="0"/>
              </a:spcAft>
              <a:buClr>
                <a:schemeClr val="lt1"/>
              </a:buClr>
              <a:buSzPts val="5000"/>
              <a:buNone/>
              <a:defRPr b="1" sz="5000">
                <a:solidFill>
                  <a:schemeClr val="lt1"/>
                </a:solidFill>
              </a:defRPr>
            </a:lvl3pPr>
            <a:lvl4pPr lvl="3" rtl="0" algn="ctr">
              <a:spcBef>
                <a:spcPts val="0"/>
              </a:spcBef>
              <a:spcAft>
                <a:spcPts val="0"/>
              </a:spcAft>
              <a:buClr>
                <a:schemeClr val="lt1"/>
              </a:buClr>
              <a:buSzPts val="5000"/>
              <a:buNone/>
              <a:defRPr b="1" sz="5000">
                <a:solidFill>
                  <a:schemeClr val="lt1"/>
                </a:solidFill>
              </a:defRPr>
            </a:lvl4pPr>
            <a:lvl5pPr lvl="4" rtl="0" algn="ctr">
              <a:spcBef>
                <a:spcPts val="0"/>
              </a:spcBef>
              <a:spcAft>
                <a:spcPts val="0"/>
              </a:spcAft>
              <a:buClr>
                <a:schemeClr val="lt1"/>
              </a:buClr>
              <a:buSzPts val="5000"/>
              <a:buNone/>
              <a:defRPr b="1" sz="5000">
                <a:solidFill>
                  <a:schemeClr val="lt1"/>
                </a:solidFill>
              </a:defRPr>
            </a:lvl5pPr>
            <a:lvl6pPr lvl="5" rtl="0" algn="ctr">
              <a:spcBef>
                <a:spcPts val="0"/>
              </a:spcBef>
              <a:spcAft>
                <a:spcPts val="0"/>
              </a:spcAft>
              <a:buClr>
                <a:schemeClr val="lt1"/>
              </a:buClr>
              <a:buSzPts val="5000"/>
              <a:buNone/>
              <a:defRPr b="1" sz="5000">
                <a:solidFill>
                  <a:schemeClr val="lt1"/>
                </a:solidFill>
              </a:defRPr>
            </a:lvl6pPr>
            <a:lvl7pPr lvl="6" rtl="0" algn="ctr">
              <a:spcBef>
                <a:spcPts val="0"/>
              </a:spcBef>
              <a:spcAft>
                <a:spcPts val="0"/>
              </a:spcAft>
              <a:buClr>
                <a:schemeClr val="lt1"/>
              </a:buClr>
              <a:buSzPts val="5000"/>
              <a:buNone/>
              <a:defRPr b="1" sz="5000">
                <a:solidFill>
                  <a:schemeClr val="lt1"/>
                </a:solidFill>
              </a:defRPr>
            </a:lvl7pPr>
            <a:lvl8pPr lvl="7" rtl="0" algn="ctr">
              <a:spcBef>
                <a:spcPts val="0"/>
              </a:spcBef>
              <a:spcAft>
                <a:spcPts val="0"/>
              </a:spcAft>
              <a:buClr>
                <a:schemeClr val="lt1"/>
              </a:buClr>
              <a:buSzPts val="5000"/>
              <a:buNone/>
              <a:defRPr b="1" sz="5000">
                <a:solidFill>
                  <a:schemeClr val="lt1"/>
                </a:solidFill>
              </a:defRPr>
            </a:lvl8pPr>
            <a:lvl9pPr lvl="8" rtl="0" algn="ctr">
              <a:spcBef>
                <a:spcPts val="0"/>
              </a:spcBef>
              <a:spcAft>
                <a:spcPts val="0"/>
              </a:spcAft>
              <a:buClr>
                <a:schemeClr val="lt1"/>
              </a:buClr>
              <a:buSzPts val="5000"/>
              <a:buNone/>
              <a:defRPr b="1" sz="5000">
                <a:solidFill>
                  <a:schemeClr val="lt1"/>
                </a:solidFill>
              </a:defRPr>
            </a:lvl9pPr>
          </a:lstStyle>
          <a:p>
            <a:r>
              <a:t>xx%</a:t>
            </a:r>
          </a:p>
        </p:txBody>
      </p:sp>
      <p:sp>
        <p:nvSpPr>
          <p:cNvPr id="452" name="Google Shape;452;p53"/>
          <p:cNvSpPr/>
          <p:nvPr/>
        </p:nvSpPr>
        <p:spPr>
          <a:xfrm rot="10800000">
            <a:off x="5913650" y="-411375"/>
            <a:ext cx="5264100" cy="26976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3"/>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3"/>
          <p:cNvSpPr/>
          <p:nvPr/>
        </p:nvSpPr>
        <p:spPr>
          <a:xfrm flipH="1">
            <a:off x="-924100" y="3997950"/>
            <a:ext cx="3329700" cy="15618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4">
    <p:spTree>
      <p:nvGrpSpPr>
        <p:cNvPr id="456" name="Shape 456"/>
        <p:cNvGrpSpPr/>
        <p:nvPr/>
      </p:nvGrpSpPr>
      <p:grpSpPr>
        <a:xfrm>
          <a:off x="0" y="0"/>
          <a:ext cx="0" cy="0"/>
          <a:chOff x="0" y="0"/>
          <a:chExt cx="0" cy="0"/>
        </a:xfrm>
      </p:grpSpPr>
      <p:sp>
        <p:nvSpPr>
          <p:cNvPr id="457" name="Google Shape;457;p54"/>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700"/>
              <a:buNone/>
              <a:defRPr b="1" sz="3000">
                <a:solidFill>
                  <a:schemeClr val="dk1"/>
                </a:solidFill>
              </a:defRPr>
            </a:lvl1pPr>
            <a:lvl2pPr lvl="1" rtl="0" algn="ctr">
              <a:spcBef>
                <a:spcPts val="0"/>
              </a:spcBef>
              <a:spcAft>
                <a:spcPts val="0"/>
              </a:spcAft>
              <a:buClr>
                <a:schemeClr val="dk1"/>
              </a:buClr>
              <a:buSzPts val="3000"/>
              <a:buNone/>
              <a:defRPr b="1">
                <a:solidFill>
                  <a:schemeClr val="dk1"/>
                </a:solidFill>
              </a:defRPr>
            </a:lvl2pPr>
            <a:lvl3pPr lvl="2" rtl="0" algn="ctr">
              <a:spcBef>
                <a:spcPts val="0"/>
              </a:spcBef>
              <a:spcAft>
                <a:spcPts val="0"/>
              </a:spcAft>
              <a:buClr>
                <a:schemeClr val="dk1"/>
              </a:buClr>
              <a:buSzPts val="3000"/>
              <a:buNone/>
              <a:defRPr b="1">
                <a:solidFill>
                  <a:schemeClr val="dk1"/>
                </a:solidFill>
              </a:defRPr>
            </a:lvl3pPr>
            <a:lvl4pPr lvl="3" rtl="0" algn="ctr">
              <a:spcBef>
                <a:spcPts val="0"/>
              </a:spcBef>
              <a:spcAft>
                <a:spcPts val="0"/>
              </a:spcAft>
              <a:buClr>
                <a:schemeClr val="dk1"/>
              </a:buClr>
              <a:buSzPts val="3000"/>
              <a:buNone/>
              <a:defRPr b="1">
                <a:solidFill>
                  <a:schemeClr val="dk1"/>
                </a:solidFill>
              </a:defRPr>
            </a:lvl4pPr>
            <a:lvl5pPr lvl="4" rtl="0" algn="ctr">
              <a:spcBef>
                <a:spcPts val="0"/>
              </a:spcBef>
              <a:spcAft>
                <a:spcPts val="0"/>
              </a:spcAft>
              <a:buClr>
                <a:schemeClr val="dk1"/>
              </a:buClr>
              <a:buSzPts val="3000"/>
              <a:buNone/>
              <a:defRPr b="1">
                <a:solidFill>
                  <a:schemeClr val="dk1"/>
                </a:solidFill>
              </a:defRPr>
            </a:lvl5pPr>
            <a:lvl6pPr lvl="5" rtl="0" algn="ctr">
              <a:spcBef>
                <a:spcPts val="0"/>
              </a:spcBef>
              <a:spcAft>
                <a:spcPts val="0"/>
              </a:spcAft>
              <a:buClr>
                <a:schemeClr val="dk1"/>
              </a:buClr>
              <a:buSzPts val="3000"/>
              <a:buNone/>
              <a:defRPr b="1">
                <a:solidFill>
                  <a:schemeClr val="dk1"/>
                </a:solidFill>
              </a:defRPr>
            </a:lvl6pPr>
            <a:lvl7pPr lvl="6" rtl="0" algn="ctr">
              <a:spcBef>
                <a:spcPts val="0"/>
              </a:spcBef>
              <a:spcAft>
                <a:spcPts val="0"/>
              </a:spcAft>
              <a:buClr>
                <a:schemeClr val="dk1"/>
              </a:buClr>
              <a:buSzPts val="3000"/>
              <a:buNone/>
              <a:defRPr b="1">
                <a:solidFill>
                  <a:schemeClr val="dk1"/>
                </a:solidFill>
              </a:defRPr>
            </a:lvl7pPr>
            <a:lvl8pPr lvl="7" rtl="0" algn="ctr">
              <a:spcBef>
                <a:spcPts val="0"/>
              </a:spcBef>
              <a:spcAft>
                <a:spcPts val="0"/>
              </a:spcAft>
              <a:buClr>
                <a:schemeClr val="dk1"/>
              </a:buClr>
              <a:buSzPts val="3000"/>
              <a:buNone/>
              <a:defRPr b="1">
                <a:solidFill>
                  <a:schemeClr val="dk1"/>
                </a:solidFill>
              </a:defRPr>
            </a:lvl8pPr>
            <a:lvl9pPr lvl="8" rtl="0" algn="ctr">
              <a:spcBef>
                <a:spcPts val="0"/>
              </a:spcBef>
              <a:spcAft>
                <a:spcPts val="0"/>
              </a:spcAft>
              <a:buClr>
                <a:schemeClr val="dk1"/>
              </a:buClr>
              <a:buSzPts val="3000"/>
              <a:buNone/>
              <a:defRPr b="1">
                <a:solidFill>
                  <a:schemeClr val="dk1"/>
                </a:solidFill>
              </a:defRPr>
            </a:lvl9pPr>
          </a:lstStyle>
          <a:p/>
        </p:txBody>
      </p:sp>
      <p:sp>
        <p:nvSpPr>
          <p:cNvPr id="458" name="Google Shape;458;p54"/>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59" name="Google Shape;459;p54"/>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0" name="Google Shape;460;p54"/>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4"/>
          <p:cNvSpPr txBox="1"/>
          <p:nvPr>
            <p:ph idx="2" type="title"/>
          </p:nvPr>
        </p:nvSpPr>
        <p:spPr>
          <a:xfrm>
            <a:off x="928050" y="3565775"/>
            <a:ext cx="15096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462" name="Google Shape;462;p54"/>
          <p:cNvSpPr txBox="1"/>
          <p:nvPr>
            <p:ph idx="1" type="subTitle"/>
          </p:nvPr>
        </p:nvSpPr>
        <p:spPr>
          <a:xfrm>
            <a:off x="758850" y="3950490"/>
            <a:ext cx="1848000" cy="39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63" name="Google Shape;463;p54"/>
          <p:cNvSpPr txBox="1"/>
          <p:nvPr>
            <p:ph idx="3" type="title"/>
          </p:nvPr>
        </p:nvSpPr>
        <p:spPr>
          <a:xfrm>
            <a:off x="6686827" y="3565775"/>
            <a:ext cx="15096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464" name="Google Shape;464;p54"/>
          <p:cNvSpPr txBox="1"/>
          <p:nvPr>
            <p:ph idx="4" type="subTitle"/>
          </p:nvPr>
        </p:nvSpPr>
        <p:spPr>
          <a:xfrm>
            <a:off x="6517622" y="3950490"/>
            <a:ext cx="1848000" cy="39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65" name="Google Shape;465;p54"/>
          <p:cNvSpPr txBox="1"/>
          <p:nvPr>
            <p:ph idx="5" type="title"/>
          </p:nvPr>
        </p:nvSpPr>
        <p:spPr>
          <a:xfrm>
            <a:off x="3815126" y="3565775"/>
            <a:ext cx="15096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b="1"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466" name="Google Shape;466;p54"/>
          <p:cNvSpPr txBox="1"/>
          <p:nvPr>
            <p:ph idx="6" type="subTitle"/>
          </p:nvPr>
        </p:nvSpPr>
        <p:spPr>
          <a:xfrm>
            <a:off x="3645921" y="3950490"/>
            <a:ext cx="1848000" cy="39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67" name="Google Shape;467;p54"/>
          <p:cNvSpPr txBox="1"/>
          <p:nvPr>
            <p:ph hasCustomPrompt="1" idx="7" type="title"/>
          </p:nvPr>
        </p:nvSpPr>
        <p:spPr>
          <a:xfrm>
            <a:off x="4006513" y="2497875"/>
            <a:ext cx="1131000" cy="390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500"/>
              <a:buNone/>
              <a:defRPr b="1" sz="2500">
                <a:solidFill>
                  <a:schemeClr val="dk1"/>
                </a:solidFill>
              </a:defRPr>
            </a:lvl1pPr>
            <a:lvl2pPr lvl="1" rtl="0" algn="ctr">
              <a:spcBef>
                <a:spcPts val="0"/>
              </a:spcBef>
              <a:spcAft>
                <a:spcPts val="0"/>
              </a:spcAft>
              <a:buClr>
                <a:schemeClr val="dk1"/>
              </a:buClr>
              <a:buSzPts val="2500"/>
              <a:buNone/>
              <a:defRPr b="1" sz="2500">
                <a:solidFill>
                  <a:schemeClr val="dk1"/>
                </a:solidFill>
              </a:defRPr>
            </a:lvl2pPr>
            <a:lvl3pPr lvl="2" rtl="0" algn="ctr">
              <a:spcBef>
                <a:spcPts val="0"/>
              </a:spcBef>
              <a:spcAft>
                <a:spcPts val="0"/>
              </a:spcAft>
              <a:buClr>
                <a:schemeClr val="dk1"/>
              </a:buClr>
              <a:buSzPts val="2500"/>
              <a:buNone/>
              <a:defRPr b="1" sz="2500">
                <a:solidFill>
                  <a:schemeClr val="dk1"/>
                </a:solidFill>
              </a:defRPr>
            </a:lvl3pPr>
            <a:lvl4pPr lvl="3" rtl="0" algn="ctr">
              <a:spcBef>
                <a:spcPts val="0"/>
              </a:spcBef>
              <a:spcAft>
                <a:spcPts val="0"/>
              </a:spcAft>
              <a:buClr>
                <a:schemeClr val="dk1"/>
              </a:buClr>
              <a:buSzPts val="2500"/>
              <a:buNone/>
              <a:defRPr b="1" sz="2500">
                <a:solidFill>
                  <a:schemeClr val="dk1"/>
                </a:solidFill>
              </a:defRPr>
            </a:lvl4pPr>
            <a:lvl5pPr lvl="4" rtl="0" algn="ctr">
              <a:spcBef>
                <a:spcPts val="0"/>
              </a:spcBef>
              <a:spcAft>
                <a:spcPts val="0"/>
              </a:spcAft>
              <a:buClr>
                <a:schemeClr val="dk1"/>
              </a:buClr>
              <a:buSzPts val="2500"/>
              <a:buNone/>
              <a:defRPr b="1" sz="2500">
                <a:solidFill>
                  <a:schemeClr val="dk1"/>
                </a:solidFill>
              </a:defRPr>
            </a:lvl5pPr>
            <a:lvl6pPr lvl="5" rtl="0" algn="ctr">
              <a:spcBef>
                <a:spcPts val="0"/>
              </a:spcBef>
              <a:spcAft>
                <a:spcPts val="0"/>
              </a:spcAft>
              <a:buClr>
                <a:schemeClr val="dk1"/>
              </a:buClr>
              <a:buSzPts val="2500"/>
              <a:buNone/>
              <a:defRPr b="1" sz="2500">
                <a:solidFill>
                  <a:schemeClr val="dk1"/>
                </a:solidFill>
              </a:defRPr>
            </a:lvl6pPr>
            <a:lvl7pPr lvl="6" rtl="0" algn="ctr">
              <a:spcBef>
                <a:spcPts val="0"/>
              </a:spcBef>
              <a:spcAft>
                <a:spcPts val="0"/>
              </a:spcAft>
              <a:buClr>
                <a:schemeClr val="dk1"/>
              </a:buClr>
              <a:buSzPts val="2500"/>
              <a:buNone/>
              <a:defRPr b="1" sz="2500">
                <a:solidFill>
                  <a:schemeClr val="dk1"/>
                </a:solidFill>
              </a:defRPr>
            </a:lvl7pPr>
            <a:lvl8pPr lvl="7" rtl="0" algn="ctr">
              <a:spcBef>
                <a:spcPts val="0"/>
              </a:spcBef>
              <a:spcAft>
                <a:spcPts val="0"/>
              </a:spcAft>
              <a:buClr>
                <a:schemeClr val="dk1"/>
              </a:buClr>
              <a:buSzPts val="2500"/>
              <a:buNone/>
              <a:defRPr b="1" sz="2500">
                <a:solidFill>
                  <a:schemeClr val="dk1"/>
                </a:solidFill>
              </a:defRPr>
            </a:lvl8pPr>
            <a:lvl9pPr lvl="8" rtl="0" algn="ctr">
              <a:spcBef>
                <a:spcPts val="0"/>
              </a:spcBef>
              <a:spcAft>
                <a:spcPts val="0"/>
              </a:spcAft>
              <a:buClr>
                <a:schemeClr val="dk1"/>
              </a:buClr>
              <a:buSzPts val="2500"/>
              <a:buNone/>
              <a:defRPr b="1" sz="2500">
                <a:solidFill>
                  <a:schemeClr val="dk1"/>
                </a:solidFill>
              </a:defRPr>
            </a:lvl9pPr>
          </a:lstStyle>
          <a:p>
            <a:r>
              <a:t>xx%</a:t>
            </a:r>
          </a:p>
        </p:txBody>
      </p:sp>
      <p:sp>
        <p:nvSpPr>
          <p:cNvPr id="468" name="Google Shape;468;p54"/>
          <p:cNvSpPr txBox="1"/>
          <p:nvPr>
            <p:ph hasCustomPrompt="1" idx="8" type="title"/>
          </p:nvPr>
        </p:nvSpPr>
        <p:spPr>
          <a:xfrm>
            <a:off x="1117350" y="2497873"/>
            <a:ext cx="1131000" cy="390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500"/>
              <a:buNone/>
              <a:defRPr b="1" sz="2500">
                <a:solidFill>
                  <a:schemeClr val="dk1"/>
                </a:solidFill>
              </a:defRPr>
            </a:lvl1pPr>
            <a:lvl2pPr lvl="1" rtl="0" algn="ctr">
              <a:spcBef>
                <a:spcPts val="0"/>
              </a:spcBef>
              <a:spcAft>
                <a:spcPts val="0"/>
              </a:spcAft>
              <a:buClr>
                <a:schemeClr val="dk1"/>
              </a:buClr>
              <a:buSzPts val="2500"/>
              <a:buNone/>
              <a:defRPr b="1" sz="2500">
                <a:solidFill>
                  <a:schemeClr val="dk1"/>
                </a:solidFill>
              </a:defRPr>
            </a:lvl2pPr>
            <a:lvl3pPr lvl="2" rtl="0" algn="ctr">
              <a:spcBef>
                <a:spcPts val="0"/>
              </a:spcBef>
              <a:spcAft>
                <a:spcPts val="0"/>
              </a:spcAft>
              <a:buClr>
                <a:schemeClr val="dk1"/>
              </a:buClr>
              <a:buSzPts val="2500"/>
              <a:buNone/>
              <a:defRPr b="1" sz="2500">
                <a:solidFill>
                  <a:schemeClr val="dk1"/>
                </a:solidFill>
              </a:defRPr>
            </a:lvl3pPr>
            <a:lvl4pPr lvl="3" rtl="0" algn="ctr">
              <a:spcBef>
                <a:spcPts val="0"/>
              </a:spcBef>
              <a:spcAft>
                <a:spcPts val="0"/>
              </a:spcAft>
              <a:buClr>
                <a:schemeClr val="dk1"/>
              </a:buClr>
              <a:buSzPts val="2500"/>
              <a:buNone/>
              <a:defRPr b="1" sz="2500">
                <a:solidFill>
                  <a:schemeClr val="dk1"/>
                </a:solidFill>
              </a:defRPr>
            </a:lvl4pPr>
            <a:lvl5pPr lvl="4" rtl="0" algn="ctr">
              <a:spcBef>
                <a:spcPts val="0"/>
              </a:spcBef>
              <a:spcAft>
                <a:spcPts val="0"/>
              </a:spcAft>
              <a:buClr>
                <a:schemeClr val="dk1"/>
              </a:buClr>
              <a:buSzPts val="2500"/>
              <a:buNone/>
              <a:defRPr b="1" sz="2500">
                <a:solidFill>
                  <a:schemeClr val="dk1"/>
                </a:solidFill>
              </a:defRPr>
            </a:lvl5pPr>
            <a:lvl6pPr lvl="5" rtl="0" algn="ctr">
              <a:spcBef>
                <a:spcPts val="0"/>
              </a:spcBef>
              <a:spcAft>
                <a:spcPts val="0"/>
              </a:spcAft>
              <a:buClr>
                <a:schemeClr val="dk1"/>
              </a:buClr>
              <a:buSzPts val="2500"/>
              <a:buNone/>
              <a:defRPr b="1" sz="2500">
                <a:solidFill>
                  <a:schemeClr val="dk1"/>
                </a:solidFill>
              </a:defRPr>
            </a:lvl6pPr>
            <a:lvl7pPr lvl="6" rtl="0" algn="ctr">
              <a:spcBef>
                <a:spcPts val="0"/>
              </a:spcBef>
              <a:spcAft>
                <a:spcPts val="0"/>
              </a:spcAft>
              <a:buClr>
                <a:schemeClr val="dk1"/>
              </a:buClr>
              <a:buSzPts val="2500"/>
              <a:buNone/>
              <a:defRPr b="1" sz="2500">
                <a:solidFill>
                  <a:schemeClr val="dk1"/>
                </a:solidFill>
              </a:defRPr>
            </a:lvl7pPr>
            <a:lvl8pPr lvl="7" rtl="0" algn="ctr">
              <a:spcBef>
                <a:spcPts val="0"/>
              </a:spcBef>
              <a:spcAft>
                <a:spcPts val="0"/>
              </a:spcAft>
              <a:buClr>
                <a:schemeClr val="dk1"/>
              </a:buClr>
              <a:buSzPts val="2500"/>
              <a:buNone/>
              <a:defRPr b="1" sz="2500">
                <a:solidFill>
                  <a:schemeClr val="dk1"/>
                </a:solidFill>
              </a:defRPr>
            </a:lvl8pPr>
            <a:lvl9pPr lvl="8" rtl="0" algn="ctr">
              <a:spcBef>
                <a:spcPts val="0"/>
              </a:spcBef>
              <a:spcAft>
                <a:spcPts val="0"/>
              </a:spcAft>
              <a:buClr>
                <a:schemeClr val="dk1"/>
              </a:buClr>
              <a:buSzPts val="2500"/>
              <a:buNone/>
              <a:defRPr b="1" sz="2500">
                <a:solidFill>
                  <a:schemeClr val="dk1"/>
                </a:solidFill>
              </a:defRPr>
            </a:lvl9pPr>
          </a:lstStyle>
          <a:p>
            <a:r>
              <a:t>xx%</a:t>
            </a:r>
          </a:p>
        </p:txBody>
      </p:sp>
      <p:sp>
        <p:nvSpPr>
          <p:cNvPr id="469" name="Google Shape;469;p54"/>
          <p:cNvSpPr txBox="1"/>
          <p:nvPr>
            <p:ph hasCustomPrompt="1" idx="9" type="title"/>
          </p:nvPr>
        </p:nvSpPr>
        <p:spPr>
          <a:xfrm>
            <a:off x="6876113" y="2497873"/>
            <a:ext cx="1131000" cy="390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500"/>
              <a:buNone/>
              <a:defRPr b="1" sz="2500">
                <a:solidFill>
                  <a:schemeClr val="dk1"/>
                </a:solidFill>
              </a:defRPr>
            </a:lvl1pPr>
            <a:lvl2pPr lvl="1" rtl="0" algn="ctr">
              <a:spcBef>
                <a:spcPts val="0"/>
              </a:spcBef>
              <a:spcAft>
                <a:spcPts val="0"/>
              </a:spcAft>
              <a:buClr>
                <a:schemeClr val="dk1"/>
              </a:buClr>
              <a:buSzPts val="2500"/>
              <a:buNone/>
              <a:defRPr b="1" sz="2500">
                <a:solidFill>
                  <a:schemeClr val="dk1"/>
                </a:solidFill>
              </a:defRPr>
            </a:lvl2pPr>
            <a:lvl3pPr lvl="2" rtl="0" algn="ctr">
              <a:spcBef>
                <a:spcPts val="0"/>
              </a:spcBef>
              <a:spcAft>
                <a:spcPts val="0"/>
              </a:spcAft>
              <a:buClr>
                <a:schemeClr val="dk1"/>
              </a:buClr>
              <a:buSzPts val="2500"/>
              <a:buNone/>
              <a:defRPr b="1" sz="2500">
                <a:solidFill>
                  <a:schemeClr val="dk1"/>
                </a:solidFill>
              </a:defRPr>
            </a:lvl3pPr>
            <a:lvl4pPr lvl="3" rtl="0" algn="ctr">
              <a:spcBef>
                <a:spcPts val="0"/>
              </a:spcBef>
              <a:spcAft>
                <a:spcPts val="0"/>
              </a:spcAft>
              <a:buClr>
                <a:schemeClr val="dk1"/>
              </a:buClr>
              <a:buSzPts val="2500"/>
              <a:buNone/>
              <a:defRPr b="1" sz="2500">
                <a:solidFill>
                  <a:schemeClr val="dk1"/>
                </a:solidFill>
              </a:defRPr>
            </a:lvl4pPr>
            <a:lvl5pPr lvl="4" rtl="0" algn="ctr">
              <a:spcBef>
                <a:spcPts val="0"/>
              </a:spcBef>
              <a:spcAft>
                <a:spcPts val="0"/>
              </a:spcAft>
              <a:buClr>
                <a:schemeClr val="dk1"/>
              </a:buClr>
              <a:buSzPts val="2500"/>
              <a:buNone/>
              <a:defRPr b="1" sz="2500">
                <a:solidFill>
                  <a:schemeClr val="dk1"/>
                </a:solidFill>
              </a:defRPr>
            </a:lvl5pPr>
            <a:lvl6pPr lvl="5" rtl="0" algn="ctr">
              <a:spcBef>
                <a:spcPts val="0"/>
              </a:spcBef>
              <a:spcAft>
                <a:spcPts val="0"/>
              </a:spcAft>
              <a:buClr>
                <a:schemeClr val="dk1"/>
              </a:buClr>
              <a:buSzPts val="2500"/>
              <a:buNone/>
              <a:defRPr b="1" sz="2500">
                <a:solidFill>
                  <a:schemeClr val="dk1"/>
                </a:solidFill>
              </a:defRPr>
            </a:lvl6pPr>
            <a:lvl7pPr lvl="6" rtl="0" algn="ctr">
              <a:spcBef>
                <a:spcPts val="0"/>
              </a:spcBef>
              <a:spcAft>
                <a:spcPts val="0"/>
              </a:spcAft>
              <a:buClr>
                <a:schemeClr val="dk1"/>
              </a:buClr>
              <a:buSzPts val="2500"/>
              <a:buNone/>
              <a:defRPr b="1" sz="2500">
                <a:solidFill>
                  <a:schemeClr val="dk1"/>
                </a:solidFill>
              </a:defRPr>
            </a:lvl7pPr>
            <a:lvl8pPr lvl="7" rtl="0" algn="ctr">
              <a:spcBef>
                <a:spcPts val="0"/>
              </a:spcBef>
              <a:spcAft>
                <a:spcPts val="0"/>
              </a:spcAft>
              <a:buClr>
                <a:schemeClr val="dk1"/>
              </a:buClr>
              <a:buSzPts val="2500"/>
              <a:buNone/>
              <a:defRPr b="1" sz="2500">
                <a:solidFill>
                  <a:schemeClr val="dk1"/>
                </a:solidFill>
              </a:defRPr>
            </a:lvl8pPr>
            <a:lvl9pPr lvl="8" rtl="0" algn="ctr">
              <a:spcBef>
                <a:spcPts val="0"/>
              </a:spcBef>
              <a:spcAft>
                <a:spcPts val="0"/>
              </a:spcAft>
              <a:buClr>
                <a:schemeClr val="dk1"/>
              </a:buClr>
              <a:buSzPts val="2500"/>
              <a:buNone/>
              <a:defRPr b="1" sz="2500">
                <a:solidFill>
                  <a:schemeClr val="dk1"/>
                </a:solidFill>
              </a:defRPr>
            </a:lvl9pPr>
          </a:lstStyle>
          <a:p>
            <a:r>
              <a:t>xx%</a:t>
            </a:r>
          </a:p>
        </p:txBody>
      </p:sp>
      <p:sp>
        <p:nvSpPr>
          <p:cNvPr id="470" name="Google Shape;470;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chemeClr val="accent5"/>
        </a:solidFill>
      </p:bgPr>
    </p:bg>
    <p:spTree>
      <p:nvGrpSpPr>
        <p:cNvPr id="471" name="Shape 471"/>
        <p:cNvGrpSpPr/>
        <p:nvPr/>
      </p:nvGrpSpPr>
      <p:grpSpPr>
        <a:xfrm>
          <a:off x="0" y="0"/>
          <a:ext cx="0" cy="0"/>
          <a:chOff x="0" y="0"/>
          <a:chExt cx="0" cy="0"/>
        </a:xfrm>
      </p:grpSpPr>
      <p:sp>
        <p:nvSpPr>
          <p:cNvPr id="472" name="Google Shape;472;p55"/>
          <p:cNvSpPr/>
          <p:nvPr/>
        </p:nvSpPr>
        <p:spPr>
          <a:xfrm>
            <a:off x="-50" y="5600"/>
            <a:ext cx="9144000" cy="5143500"/>
          </a:xfrm>
          <a:prstGeom prst="rect">
            <a:avLst/>
          </a:prstGeom>
          <a:solidFill>
            <a:schemeClr val="lt1">
              <a:alpha val="235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5"/>
          <p:cNvSpPr/>
          <p:nvPr/>
        </p:nvSpPr>
        <p:spPr>
          <a:xfrm>
            <a:off x="-75550" y="463300"/>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5"/>
          <p:cNvSpPr/>
          <p:nvPr/>
        </p:nvSpPr>
        <p:spPr>
          <a:xfrm rot="10800000">
            <a:off x="6530450" y="-6143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5" name="Google Shape;475;p55"/>
          <p:cNvSpPr/>
          <p:nvPr/>
        </p:nvSpPr>
        <p:spPr>
          <a:xfrm rot="10800000">
            <a:off x="6749525" y="-709625"/>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6" name="Google Shape;476;p55"/>
          <p:cNvSpPr txBox="1"/>
          <p:nvPr>
            <p:ph type="title"/>
          </p:nvPr>
        </p:nvSpPr>
        <p:spPr>
          <a:xfrm>
            <a:off x="713225" y="530725"/>
            <a:ext cx="3858900" cy="842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700"/>
              <a:buNone/>
              <a:defRPr b="1" sz="2500">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
        <p:nvSpPr>
          <p:cNvPr id="477" name="Google Shape;477;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478" name="Shape 478"/>
        <p:cNvGrpSpPr/>
        <p:nvPr/>
      </p:nvGrpSpPr>
      <p:grpSpPr>
        <a:xfrm>
          <a:off x="0" y="0"/>
          <a:ext cx="0" cy="0"/>
          <a:chOff x="0" y="0"/>
          <a:chExt cx="0" cy="0"/>
        </a:xfrm>
      </p:grpSpPr>
      <p:sp>
        <p:nvSpPr>
          <p:cNvPr id="479" name="Google Shape;479;p56"/>
          <p:cNvSpPr/>
          <p:nvPr/>
        </p:nvSpPr>
        <p:spPr>
          <a:xfrm>
            <a:off x="4165600" y="2820426"/>
            <a:ext cx="8077200" cy="38757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480" name="Google Shape;480;p56"/>
          <p:cNvSpPr/>
          <p:nvPr/>
        </p:nvSpPr>
        <p:spPr>
          <a:xfrm rot="10800000">
            <a:off x="-1006525" y="-294700"/>
            <a:ext cx="4029300" cy="1933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6"/>
          <p:cNvSpPr txBox="1"/>
          <p:nvPr>
            <p:ph type="title"/>
          </p:nvPr>
        </p:nvSpPr>
        <p:spPr>
          <a:xfrm>
            <a:off x="713250" y="672738"/>
            <a:ext cx="7717500" cy="1296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700"/>
              <a:buNone/>
              <a:defRPr b="1" sz="8000">
                <a:solidFill>
                  <a:schemeClr val="accent5"/>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p:txBody>
      </p:sp>
      <p:sp>
        <p:nvSpPr>
          <p:cNvPr id="482" name="Google Shape;482;p56"/>
          <p:cNvSpPr txBox="1"/>
          <p:nvPr>
            <p:ph idx="1" type="body"/>
          </p:nvPr>
        </p:nvSpPr>
        <p:spPr>
          <a:xfrm>
            <a:off x="3068250" y="2129523"/>
            <a:ext cx="3007500" cy="6909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rtl="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rtl="0">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483" name="Google Shape;483;p56"/>
          <p:cNvSpPr txBox="1"/>
          <p:nvPr/>
        </p:nvSpPr>
        <p:spPr>
          <a:xfrm>
            <a:off x="2483550" y="3392650"/>
            <a:ext cx="4176900" cy="69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latin typeface="Didact Gothic"/>
                <a:ea typeface="Didact Gothic"/>
                <a:cs typeface="Didact Gothic"/>
                <a:sym typeface="Didact Gothic"/>
              </a:rPr>
              <a:t>CREDITS: This presentation template was created by </a:t>
            </a:r>
            <a:r>
              <a:rPr b="1" lang="en" sz="1100">
                <a:solidFill>
                  <a:schemeClr val="lt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100">
                <a:solidFill>
                  <a:schemeClr val="lt1"/>
                </a:solidFill>
                <a:latin typeface="Didact Gothic"/>
                <a:ea typeface="Didact Gothic"/>
                <a:cs typeface="Didact Gothic"/>
                <a:sym typeface="Didact Gothic"/>
              </a:rPr>
              <a:t>, including icons by </a:t>
            </a:r>
            <a:r>
              <a:rPr b="1" lang="en" sz="1100">
                <a:solidFill>
                  <a:schemeClr val="lt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100">
                <a:solidFill>
                  <a:schemeClr val="lt1"/>
                </a:solidFill>
                <a:latin typeface="Didact Gothic"/>
                <a:ea typeface="Didact Gothic"/>
                <a:cs typeface="Didact Gothic"/>
                <a:sym typeface="Didact Gothic"/>
              </a:rPr>
              <a:t>, infographics &amp; images by </a:t>
            </a:r>
            <a:r>
              <a:rPr b="1" lang="en" sz="1100">
                <a:solidFill>
                  <a:schemeClr val="lt1"/>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lang="en" sz="1100">
                <a:solidFill>
                  <a:schemeClr val="lt1"/>
                </a:solidFill>
                <a:latin typeface="Didact Gothic"/>
                <a:ea typeface="Didact Gothic"/>
                <a:cs typeface="Didact Gothic"/>
                <a:sym typeface="Didact Gothic"/>
              </a:rPr>
              <a:t> </a:t>
            </a:r>
            <a:endParaRPr sz="1100">
              <a:solidFill>
                <a:schemeClr val="lt1"/>
              </a:solidFill>
              <a:latin typeface="Didact Gothic"/>
              <a:ea typeface="Didact Gothic"/>
              <a:cs typeface="Didact Gothic"/>
              <a:sym typeface="Didact Gothic"/>
            </a:endParaRPr>
          </a:p>
        </p:txBody>
      </p:sp>
      <p:sp>
        <p:nvSpPr>
          <p:cNvPr id="484" name="Google Shape;484;p56"/>
          <p:cNvSpPr txBox="1"/>
          <p:nvPr>
            <p:ph idx="2" type="subTitle"/>
          </p:nvPr>
        </p:nvSpPr>
        <p:spPr>
          <a:xfrm>
            <a:off x="3069175" y="1843125"/>
            <a:ext cx="3007500" cy="429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85" name="Google Shape;485;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35">
    <p:spTree>
      <p:nvGrpSpPr>
        <p:cNvPr id="486" name="Shape 486"/>
        <p:cNvGrpSpPr/>
        <p:nvPr/>
      </p:nvGrpSpPr>
      <p:grpSpPr>
        <a:xfrm>
          <a:off x="0" y="0"/>
          <a:ext cx="0" cy="0"/>
          <a:chOff x="0" y="0"/>
          <a:chExt cx="0" cy="0"/>
        </a:xfrm>
      </p:grpSpPr>
      <p:sp>
        <p:nvSpPr>
          <p:cNvPr id="487" name="Google Shape;487;p57"/>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8" name="Google Shape;488;p57"/>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9" name="Google Shape;489;p57"/>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90" name="Google Shape;490;p57"/>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5_1">
    <p:spTree>
      <p:nvGrpSpPr>
        <p:cNvPr id="492" name="Shape 492"/>
        <p:cNvGrpSpPr/>
        <p:nvPr/>
      </p:nvGrpSpPr>
      <p:grpSpPr>
        <a:xfrm>
          <a:off x="0" y="0"/>
          <a:ext cx="0" cy="0"/>
          <a:chOff x="0" y="0"/>
          <a:chExt cx="0" cy="0"/>
        </a:xfrm>
      </p:grpSpPr>
      <p:sp>
        <p:nvSpPr>
          <p:cNvPr id="493" name="Google Shape;493;p58"/>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8"/>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5_1_1">
    <p:spTree>
      <p:nvGrpSpPr>
        <p:cNvPr id="496" name="Shape 496"/>
        <p:cNvGrpSpPr/>
        <p:nvPr/>
      </p:nvGrpSpPr>
      <p:grpSpPr>
        <a:xfrm>
          <a:off x="0" y="0"/>
          <a:ext cx="0" cy="0"/>
          <a:chOff x="0" y="0"/>
          <a:chExt cx="0" cy="0"/>
        </a:xfrm>
      </p:grpSpPr>
      <p:cxnSp>
        <p:nvCxnSpPr>
          <p:cNvPr id="497" name="Google Shape;497;p59"/>
          <p:cNvCxnSpPr/>
          <p:nvPr/>
        </p:nvCxnSpPr>
        <p:spPr>
          <a:xfrm>
            <a:off x="6350113" y="-1501125"/>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498" name="Google Shape;498;p59"/>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9"/>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9"/>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9"/>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9"/>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5"/>
        </a:solidFill>
      </p:bgPr>
    </p:bg>
    <p:spTree>
      <p:nvGrpSpPr>
        <p:cNvPr id="42" name="Shape 42"/>
        <p:cNvGrpSpPr/>
        <p:nvPr/>
      </p:nvGrpSpPr>
      <p:grpSpPr>
        <a:xfrm>
          <a:off x="0" y="0"/>
          <a:ext cx="0" cy="0"/>
          <a:chOff x="0" y="0"/>
          <a:chExt cx="0" cy="0"/>
        </a:xfrm>
      </p:grpSpPr>
      <p:sp>
        <p:nvSpPr>
          <p:cNvPr id="43" name="Google Shape;43;p7"/>
          <p:cNvSpPr txBox="1"/>
          <p:nvPr>
            <p:ph idx="1" type="body"/>
          </p:nvPr>
        </p:nvSpPr>
        <p:spPr>
          <a:xfrm>
            <a:off x="713225" y="2204605"/>
            <a:ext cx="3850200" cy="6906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44" name="Google Shape;44;p7"/>
          <p:cNvSpPr txBox="1"/>
          <p:nvPr>
            <p:ph type="title"/>
          </p:nvPr>
        </p:nvSpPr>
        <p:spPr>
          <a:xfrm>
            <a:off x="713225" y="923025"/>
            <a:ext cx="4220700" cy="982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700"/>
              <a:buNone/>
              <a:defRPr b="1" sz="3000">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
        <p:nvSpPr>
          <p:cNvPr id="45" name="Google Shape;4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46" name="Shape 46"/>
        <p:cNvGrpSpPr/>
        <p:nvPr/>
      </p:nvGrpSpPr>
      <p:grpSpPr>
        <a:xfrm>
          <a:off x="0" y="0"/>
          <a:ext cx="0" cy="0"/>
          <a:chOff x="0" y="0"/>
          <a:chExt cx="0" cy="0"/>
        </a:xfrm>
      </p:grpSpPr>
      <p:sp>
        <p:nvSpPr>
          <p:cNvPr id="47" name="Google Shape;47;p8"/>
          <p:cNvSpPr txBox="1"/>
          <p:nvPr>
            <p:ph type="title"/>
          </p:nvPr>
        </p:nvSpPr>
        <p:spPr>
          <a:xfrm>
            <a:off x="805050" y="1840500"/>
            <a:ext cx="7533900" cy="1462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700"/>
              <a:buNone/>
              <a:defRPr b="1" sz="6000">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p:txBody>
      </p:sp>
      <p:sp>
        <p:nvSpPr>
          <p:cNvPr id="48" name="Google Shape;48;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5"/>
        </a:solidFill>
      </p:bgPr>
    </p:bg>
    <p:spTree>
      <p:nvGrpSpPr>
        <p:cNvPr id="49" name="Shape 49"/>
        <p:cNvGrpSpPr/>
        <p:nvPr/>
      </p:nvGrpSpPr>
      <p:grpSpPr>
        <a:xfrm>
          <a:off x="0" y="0"/>
          <a:ext cx="0" cy="0"/>
          <a:chOff x="0" y="0"/>
          <a:chExt cx="0" cy="0"/>
        </a:xfrm>
      </p:grpSpPr>
      <p:sp>
        <p:nvSpPr>
          <p:cNvPr id="50" name="Google Shape;50;p9"/>
          <p:cNvSpPr/>
          <p:nvPr/>
        </p:nvSpPr>
        <p:spPr>
          <a:xfrm>
            <a:off x="0" y="457200"/>
            <a:ext cx="9144000" cy="46863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p:nvPr/>
        </p:nvSpPr>
        <p:spPr>
          <a:xfrm rot="5400000">
            <a:off x="-64425" y="64350"/>
            <a:ext cx="4243200" cy="41145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p:nvPr/>
        </p:nvSpPr>
        <p:spPr>
          <a:xfrm flipH="1" rot="-5400000">
            <a:off x="4941700" y="26525"/>
            <a:ext cx="4364700" cy="42276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
          <p:cNvSpPr txBox="1"/>
          <p:nvPr>
            <p:ph type="ctrTitle"/>
          </p:nvPr>
        </p:nvSpPr>
        <p:spPr>
          <a:xfrm>
            <a:off x="1690800" y="2470300"/>
            <a:ext cx="5762400" cy="69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8000"/>
              <a:buNone/>
              <a:defRPr b="1" sz="3000">
                <a:solidFill>
                  <a:schemeClr val="lt1"/>
                </a:solidFill>
              </a:defRPr>
            </a:lvl1pPr>
            <a:lvl2pPr lvl="1" rtl="0" algn="ctr">
              <a:spcBef>
                <a:spcPts val="0"/>
              </a:spcBef>
              <a:spcAft>
                <a:spcPts val="0"/>
              </a:spcAft>
              <a:buClr>
                <a:schemeClr val="lt1"/>
              </a:buClr>
              <a:buSzPts val="8000"/>
              <a:buNone/>
              <a:defRPr b="1" sz="8000">
                <a:solidFill>
                  <a:schemeClr val="lt1"/>
                </a:solidFill>
              </a:defRPr>
            </a:lvl2pPr>
            <a:lvl3pPr lvl="2" rtl="0" algn="ctr">
              <a:spcBef>
                <a:spcPts val="0"/>
              </a:spcBef>
              <a:spcAft>
                <a:spcPts val="0"/>
              </a:spcAft>
              <a:buClr>
                <a:schemeClr val="lt1"/>
              </a:buClr>
              <a:buSzPts val="8000"/>
              <a:buNone/>
              <a:defRPr b="1" sz="8000">
                <a:solidFill>
                  <a:schemeClr val="lt1"/>
                </a:solidFill>
              </a:defRPr>
            </a:lvl3pPr>
            <a:lvl4pPr lvl="3" rtl="0" algn="ctr">
              <a:spcBef>
                <a:spcPts val="0"/>
              </a:spcBef>
              <a:spcAft>
                <a:spcPts val="0"/>
              </a:spcAft>
              <a:buClr>
                <a:schemeClr val="lt1"/>
              </a:buClr>
              <a:buSzPts val="8000"/>
              <a:buNone/>
              <a:defRPr b="1" sz="8000">
                <a:solidFill>
                  <a:schemeClr val="lt1"/>
                </a:solidFill>
              </a:defRPr>
            </a:lvl4pPr>
            <a:lvl5pPr lvl="4" rtl="0" algn="ctr">
              <a:spcBef>
                <a:spcPts val="0"/>
              </a:spcBef>
              <a:spcAft>
                <a:spcPts val="0"/>
              </a:spcAft>
              <a:buClr>
                <a:schemeClr val="lt1"/>
              </a:buClr>
              <a:buSzPts val="8000"/>
              <a:buNone/>
              <a:defRPr b="1" sz="8000">
                <a:solidFill>
                  <a:schemeClr val="lt1"/>
                </a:solidFill>
              </a:defRPr>
            </a:lvl5pPr>
            <a:lvl6pPr lvl="5" rtl="0" algn="ctr">
              <a:spcBef>
                <a:spcPts val="0"/>
              </a:spcBef>
              <a:spcAft>
                <a:spcPts val="0"/>
              </a:spcAft>
              <a:buClr>
                <a:schemeClr val="lt1"/>
              </a:buClr>
              <a:buSzPts val="8000"/>
              <a:buNone/>
              <a:defRPr b="1" sz="8000">
                <a:solidFill>
                  <a:schemeClr val="lt1"/>
                </a:solidFill>
              </a:defRPr>
            </a:lvl6pPr>
            <a:lvl7pPr lvl="6" rtl="0" algn="ctr">
              <a:spcBef>
                <a:spcPts val="0"/>
              </a:spcBef>
              <a:spcAft>
                <a:spcPts val="0"/>
              </a:spcAft>
              <a:buClr>
                <a:schemeClr val="lt1"/>
              </a:buClr>
              <a:buSzPts val="8000"/>
              <a:buNone/>
              <a:defRPr b="1" sz="8000">
                <a:solidFill>
                  <a:schemeClr val="lt1"/>
                </a:solidFill>
              </a:defRPr>
            </a:lvl7pPr>
            <a:lvl8pPr lvl="7" rtl="0" algn="ctr">
              <a:spcBef>
                <a:spcPts val="0"/>
              </a:spcBef>
              <a:spcAft>
                <a:spcPts val="0"/>
              </a:spcAft>
              <a:buClr>
                <a:schemeClr val="lt1"/>
              </a:buClr>
              <a:buSzPts val="8000"/>
              <a:buNone/>
              <a:defRPr b="1" sz="8000">
                <a:solidFill>
                  <a:schemeClr val="lt1"/>
                </a:solidFill>
              </a:defRPr>
            </a:lvl8pPr>
            <a:lvl9pPr lvl="8" rtl="0" algn="ctr">
              <a:spcBef>
                <a:spcPts val="0"/>
              </a:spcBef>
              <a:spcAft>
                <a:spcPts val="0"/>
              </a:spcAft>
              <a:buClr>
                <a:schemeClr val="lt1"/>
              </a:buClr>
              <a:buSzPts val="8000"/>
              <a:buNone/>
              <a:defRPr b="1" sz="8000">
                <a:solidFill>
                  <a:schemeClr val="lt1"/>
                </a:solidFill>
              </a:defRPr>
            </a:lvl9pPr>
          </a:lstStyle>
          <a:p/>
        </p:txBody>
      </p:sp>
      <p:sp>
        <p:nvSpPr>
          <p:cNvPr id="54" name="Google Shape;54;p9"/>
          <p:cNvSpPr txBox="1"/>
          <p:nvPr>
            <p:ph idx="1" type="subTitle"/>
          </p:nvPr>
        </p:nvSpPr>
        <p:spPr>
          <a:xfrm>
            <a:off x="2218725" y="3334300"/>
            <a:ext cx="4706400" cy="79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rt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55" name="Google Shape;55;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5"/>
        </a:solidFill>
      </p:bgPr>
    </p:bg>
    <p:spTree>
      <p:nvGrpSpPr>
        <p:cNvPr id="56" name="Shape 56"/>
        <p:cNvGrpSpPr/>
        <p:nvPr/>
      </p:nvGrpSpPr>
      <p:grpSpPr>
        <a:xfrm>
          <a:off x="0" y="0"/>
          <a:ext cx="0" cy="0"/>
          <a:chOff x="0" y="0"/>
          <a:chExt cx="0" cy="0"/>
        </a:xfrm>
      </p:grpSpPr>
      <p:sp>
        <p:nvSpPr>
          <p:cNvPr id="57" name="Google Shape;57;p10"/>
          <p:cNvSpPr/>
          <p:nvPr/>
        </p:nvSpPr>
        <p:spPr>
          <a:xfrm>
            <a:off x="-50" y="5600"/>
            <a:ext cx="9144000" cy="5143500"/>
          </a:xfrm>
          <a:prstGeom prst="rect">
            <a:avLst/>
          </a:prstGeom>
          <a:solidFill>
            <a:schemeClr val="lt1">
              <a:alpha val="235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0"/>
          <p:cNvSpPr/>
          <p:nvPr/>
        </p:nvSpPr>
        <p:spPr>
          <a:xfrm>
            <a:off x="4312400" y="3669275"/>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0"/>
          <p:cNvSpPr txBox="1"/>
          <p:nvPr>
            <p:ph type="title"/>
          </p:nvPr>
        </p:nvSpPr>
        <p:spPr>
          <a:xfrm>
            <a:off x="4572000" y="3729575"/>
            <a:ext cx="3858900" cy="7788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700"/>
              <a:buNone/>
              <a:defRPr b="1" sz="2500">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p:txBody>
      </p:sp>
      <p:sp>
        <p:nvSpPr>
          <p:cNvPr id="60" name="Google Shape;60;p10"/>
          <p:cNvSpPr/>
          <p:nvPr/>
        </p:nvSpPr>
        <p:spPr>
          <a:xfrm rot="5400000">
            <a:off x="-341212" y="-788137"/>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1" name="Google Shape;61;p10"/>
          <p:cNvSpPr/>
          <p:nvPr/>
        </p:nvSpPr>
        <p:spPr>
          <a:xfrm rot="5400000">
            <a:off x="-436462" y="-1007212"/>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2" name="Google Shape;62;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theme" Target="../theme/theme2.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p:txBody>
      </p:sp>
      <p:sp>
        <p:nvSpPr>
          <p:cNvPr id="7" name="Google Shape;7;p1"/>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indent="-317500" lvl="1" marL="914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indent="-317500" lvl="2" marL="1371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indent="-317500" lvl="3" marL="18288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indent="-317500" lvl="4" marL="22860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indent="-317500" lvl="5" marL="27432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indent="-317500" lvl="6" marL="3200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indent="-317500" lvl="7" marL="3657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indent="-317500" lvl="8" marL="41148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hlink"/>
                </a:solidFill>
                <a:latin typeface="Questrial"/>
                <a:ea typeface="Questrial"/>
                <a:cs typeface="Questrial"/>
                <a:sym typeface="Questrial"/>
              </a:defRPr>
            </a:lvl1pPr>
            <a:lvl2pPr lvl="1" algn="r">
              <a:buNone/>
              <a:defRPr sz="1300">
                <a:solidFill>
                  <a:schemeClr val="hlink"/>
                </a:solidFill>
                <a:latin typeface="Questrial"/>
                <a:ea typeface="Questrial"/>
                <a:cs typeface="Questrial"/>
                <a:sym typeface="Questrial"/>
              </a:defRPr>
            </a:lvl2pPr>
            <a:lvl3pPr lvl="2" algn="r">
              <a:buNone/>
              <a:defRPr sz="1300">
                <a:solidFill>
                  <a:schemeClr val="hlink"/>
                </a:solidFill>
                <a:latin typeface="Questrial"/>
                <a:ea typeface="Questrial"/>
                <a:cs typeface="Questrial"/>
                <a:sym typeface="Questrial"/>
              </a:defRPr>
            </a:lvl3pPr>
            <a:lvl4pPr lvl="3" algn="r">
              <a:buNone/>
              <a:defRPr sz="1300">
                <a:solidFill>
                  <a:schemeClr val="hlink"/>
                </a:solidFill>
                <a:latin typeface="Questrial"/>
                <a:ea typeface="Questrial"/>
                <a:cs typeface="Questrial"/>
                <a:sym typeface="Questrial"/>
              </a:defRPr>
            </a:lvl4pPr>
            <a:lvl5pPr lvl="4" algn="r">
              <a:buNone/>
              <a:defRPr sz="1300">
                <a:solidFill>
                  <a:schemeClr val="hlink"/>
                </a:solidFill>
                <a:latin typeface="Questrial"/>
                <a:ea typeface="Questrial"/>
                <a:cs typeface="Questrial"/>
                <a:sym typeface="Questrial"/>
              </a:defRPr>
            </a:lvl5pPr>
            <a:lvl6pPr lvl="5" algn="r">
              <a:buNone/>
              <a:defRPr sz="1300">
                <a:solidFill>
                  <a:schemeClr val="hlink"/>
                </a:solidFill>
                <a:latin typeface="Questrial"/>
                <a:ea typeface="Questrial"/>
                <a:cs typeface="Questrial"/>
                <a:sym typeface="Questrial"/>
              </a:defRPr>
            </a:lvl6pPr>
            <a:lvl7pPr lvl="6" algn="r">
              <a:buNone/>
              <a:defRPr sz="1300">
                <a:solidFill>
                  <a:schemeClr val="hlink"/>
                </a:solidFill>
                <a:latin typeface="Questrial"/>
                <a:ea typeface="Questrial"/>
                <a:cs typeface="Questrial"/>
                <a:sym typeface="Questrial"/>
              </a:defRPr>
            </a:lvl7pPr>
            <a:lvl8pPr lvl="7" algn="r">
              <a:buNone/>
              <a:defRPr sz="1300">
                <a:solidFill>
                  <a:schemeClr val="hlink"/>
                </a:solidFill>
                <a:latin typeface="Questrial"/>
                <a:ea typeface="Questrial"/>
                <a:cs typeface="Questrial"/>
                <a:sym typeface="Questrial"/>
              </a:defRPr>
            </a:lvl8pPr>
            <a:lvl9pPr lvl="8" algn="r">
              <a:buNone/>
              <a:defRPr sz="1300">
                <a:solidFill>
                  <a:schemeClr val="hlink"/>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0.xml"/><Relationship Id="rId3" Type="http://schemas.openxmlformats.org/officeDocument/2006/relationships/image" Target="../media/image16.png"/><Relationship Id="rId4" Type="http://schemas.openxmlformats.org/officeDocument/2006/relationships/hyperlink" Target="https://doi.org/10.48550/arXiv.2110.06848" TargetMode="External"/><Relationship Id="rId5"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1.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hyperlink" Target="https://doi.org/10.48550/arXiv.2007.00224" TargetMode="External"/><Relationship Id="rId6"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507" name="Shape 507"/>
        <p:cNvGrpSpPr/>
        <p:nvPr/>
      </p:nvGrpSpPr>
      <p:grpSpPr>
        <a:xfrm>
          <a:off x="0" y="0"/>
          <a:ext cx="0" cy="0"/>
          <a:chOff x="0" y="0"/>
          <a:chExt cx="0" cy="0"/>
        </a:xfrm>
      </p:grpSpPr>
      <p:sp>
        <p:nvSpPr>
          <p:cNvPr id="508" name="Google Shape;508;p60"/>
          <p:cNvSpPr txBox="1"/>
          <p:nvPr/>
        </p:nvSpPr>
        <p:spPr>
          <a:xfrm>
            <a:off x="311700" y="2125250"/>
            <a:ext cx="8520600" cy="861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2800">
                <a:solidFill>
                  <a:schemeClr val="dk1"/>
                </a:solidFill>
                <a:latin typeface="Montserrat SemiBold"/>
                <a:ea typeface="Montserrat SemiBold"/>
                <a:cs typeface="Montserrat SemiBold"/>
                <a:sym typeface="Montserrat SemiBold"/>
              </a:rPr>
              <a:t>Học Tự Giám Sát Trên Mạng Học Sâu Đồ Thị</a:t>
            </a:r>
            <a:endParaRPr sz="2800">
              <a:solidFill>
                <a:schemeClr val="dk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en" sz="2800">
                <a:solidFill>
                  <a:schemeClr val="dk1"/>
                </a:solidFill>
                <a:latin typeface="Montserrat SemiBold"/>
                <a:ea typeface="Montserrat SemiBold"/>
                <a:cs typeface="Montserrat SemiBold"/>
                <a:sym typeface="Montserrat SemiBold"/>
              </a:rPr>
              <a:t>Cho Hệ Thống Gợi Ý</a:t>
            </a:r>
            <a:endParaRPr sz="2800">
              <a:solidFill>
                <a:schemeClr val="dk1"/>
              </a:solidFill>
              <a:latin typeface="Montserrat SemiBold"/>
              <a:ea typeface="Montserrat SemiBold"/>
              <a:cs typeface="Montserrat SemiBold"/>
              <a:sym typeface="Montserrat SemiBold"/>
            </a:endParaRPr>
          </a:p>
        </p:txBody>
      </p:sp>
      <p:sp>
        <p:nvSpPr>
          <p:cNvPr id="509" name="Google Shape;509;p60"/>
          <p:cNvSpPr txBox="1"/>
          <p:nvPr/>
        </p:nvSpPr>
        <p:spPr>
          <a:xfrm>
            <a:off x="4968300" y="292850"/>
            <a:ext cx="3864000" cy="7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Trường </a:t>
            </a:r>
            <a:r>
              <a:rPr lang="en" sz="1600">
                <a:solidFill>
                  <a:schemeClr val="dk1"/>
                </a:solidFill>
                <a:latin typeface="Montserrat SemiBold"/>
                <a:ea typeface="Montserrat SemiBold"/>
                <a:cs typeface="Montserrat SemiBold"/>
                <a:sym typeface="Montserrat SemiBold"/>
              </a:rPr>
              <a:t>Đại học Khoa học Tự Nhiên</a:t>
            </a:r>
            <a:endParaRPr sz="1600">
              <a:solidFill>
                <a:schemeClr val="dk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Khoa Công nghệ thông tin</a:t>
            </a:r>
            <a:endParaRPr sz="1600">
              <a:solidFill>
                <a:schemeClr val="dk1"/>
              </a:solidFill>
              <a:latin typeface="Montserrat SemiBold"/>
              <a:ea typeface="Montserrat SemiBold"/>
              <a:cs typeface="Montserrat SemiBold"/>
              <a:sym typeface="Montserrat SemiBold"/>
            </a:endParaRPr>
          </a:p>
        </p:txBody>
      </p:sp>
      <p:sp>
        <p:nvSpPr>
          <p:cNvPr id="510" name="Google Shape;510;p60"/>
          <p:cNvSpPr txBox="1"/>
          <p:nvPr/>
        </p:nvSpPr>
        <p:spPr>
          <a:xfrm>
            <a:off x="2454900" y="3038813"/>
            <a:ext cx="4234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Questrial"/>
                <a:ea typeface="Questrial"/>
                <a:cs typeface="Questrial"/>
                <a:sym typeface="Questrial"/>
              </a:rPr>
              <a:t>Giảng viên hướng dẫn: GS.TS Lê Hoài Bắc</a:t>
            </a:r>
            <a:endParaRPr sz="1700">
              <a:solidFill>
                <a:schemeClr val="dk1"/>
              </a:solidFill>
              <a:latin typeface="Questrial"/>
              <a:ea typeface="Questrial"/>
              <a:cs typeface="Questrial"/>
              <a:sym typeface="Questrial"/>
            </a:endParaRPr>
          </a:p>
        </p:txBody>
      </p:sp>
      <p:pic>
        <p:nvPicPr>
          <p:cNvPr id="511" name="Google Shape;511;p60"/>
          <p:cNvPicPr preferRelativeResize="0"/>
          <p:nvPr/>
        </p:nvPicPr>
        <p:blipFill>
          <a:blip r:embed="rId3">
            <a:alphaModFix/>
          </a:blip>
          <a:stretch>
            <a:fillRect/>
          </a:stretch>
        </p:blipFill>
        <p:spPr>
          <a:xfrm>
            <a:off x="311700" y="292925"/>
            <a:ext cx="3018575" cy="729150"/>
          </a:xfrm>
          <a:prstGeom prst="rect">
            <a:avLst/>
          </a:prstGeom>
          <a:noFill/>
          <a:ln>
            <a:noFill/>
          </a:ln>
        </p:spPr>
      </p:pic>
      <p:sp>
        <p:nvSpPr>
          <p:cNvPr id="512" name="Google Shape;512;p60"/>
          <p:cNvSpPr txBox="1"/>
          <p:nvPr/>
        </p:nvSpPr>
        <p:spPr>
          <a:xfrm>
            <a:off x="1371300" y="4208375"/>
            <a:ext cx="64014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estrial"/>
                <a:ea typeface="Questrial"/>
                <a:cs typeface="Questrial"/>
                <a:sym typeface="Questrial"/>
              </a:rPr>
              <a:t>HỒ TRẦN VIỆT CƯỜNG – NGUYỄN TRUNG DŨNG</a:t>
            </a:r>
            <a:endParaRPr>
              <a:solidFill>
                <a:schemeClr val="dk1"/>
              </a:solidFill>
              <a:latin typeface="Questrial"/>
              <a:ea typeface="Questrial"/>
              <a:cs typeface="Questrial"/>
              <a:sym typeface="Questrial"/>
            </a:endParaRPr>
          </a:p>
        </p:txBody>
      </p:sp>
      <p:sp>
        <p:nvSpPr>
          <p:cNvPr id="513" name="Google Shape;513;p60"/>
          <p:cNvSpPr txBox="1"/>
          <p:nvPr/>
        </p:nvSpPr>
        <p:spPr>
          <a:xfrm>
            <a:off x="2950200" y="1538500"/>
            <a:ext cx="324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KHÓA LUẬN TỐT NGHIỆP</a:t>
            </a:r>
            <a:endParaRPr sz="1600">
              <a:solidFill>
                <a:schemeClr val="dk1"/>
              </a:solidFill>
              <a:latin typeface="Montserrat SemiBold"/>
              <a:ea typeface="Montserrat SemiBold"/>
              <a:cs typeface="Montserrat SemiBold"/>
              <a:sym typeface="Montserrat SemiBold"/>
            </a:endParaRPr>
          </a:p>
        </p:txBody>
      </p:sp>
      <p:sp>
        <p:nvSpPr>
          <p:cNvPr id="514" name="Google Shape;514;p60"/>
          <p:cNvSpPr txBox="1"/>
          <p:nvPr/>
        </p:nvSpPr>
        <p:spPr>
          <a:xfrm>
            <a:off x="2640000" y="4554425"/>
            <a:ext cx="3864000" cy="25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Questrial"/>
                <a:ea typeface="Questrial"/>
                <a:cs typeface="Questrial"/>
                <a:sym typeface="Questrial"/>
              </a:rPr>
              <a:t>TP.HCM Tháng 7 Năm 2023</a:t>
            </a:r>
            <a:endParaRPr sz="1300">
              <a:solidFill>
                <a:schemeClr val="dk1"/>
              </a:solidFill>
              <a:latin typeface="Questrial"/>
              <a:ea typeface="Questrial"/>
              <a:cs typeface="Questrial"/>
              <a:sym typeface="Quest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652" name="Shape 652"/>
        <p:cNvGrpSpPr/>
        <p:nvPr/>
      </p:nvGrpSpPr>
      <p:grpSpPr>
        <a:xfrm>
          <a:off x="0" y="0"/>
          <a:ext cx="0" cy="0"/>
          <a:chOff x="0" y="0"/>
          <a:chExt cx="0" cy="0"/>
        </a:xfrm>
      </p:grpSpPr>
      <p:sp>
        <p:nvSpPr>
          <p:cNvPr id="653" name="Google Shape;653;p69"/>
          <p:cNvSpPr txBox="1"/>
          <p:nvPr>
            <p:ph type="ctrTitle"/>
          </p:nvPr>
        </p:nvSpPr>
        <p:spPr>
          <a:xfrm>
            <a:off x="343650" y="1559269"/>
            <a:ext cx="5366100" cy="19710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SzPts val="3000"/>
              <a:buFont typeface="Questrial"/>
              <a:buAutoNum type="arabicPeriod" startAt="3"/>
            </a:pPr>
            <a:r>
              <a:rPr lang="en" sz="6000">
                <a:latin typeface="Questrial"/>
                <a:ea typeface="Questrial"/>
                <a:cs typeface="Questrial"/>
                <a:sym typeface="Questrial"/>
              </a:rPr>
              <a:t>Phương pháp thực hiện</a:t>
            </a:r>
            <a:endParaRPr sz="6000">
              <a:latin typeface="Questrial"/>
              <a:ea typeface="Questrial"/>
              <a:cs typeface="Questrial"/>
              <a:sym typeface="Questrial"/>
            </a:endParaRPr>
          </a:p>
        </p:txBody>
      </p:sp>
      <p:cxnSp>
        <p:nvCxnSpPr>
          <p:cNvPr id="654" name="Google Shape;654;p69"/>
          <p:cNvCxnSpPr/>
          <p:nvPr/>
        </p:nvCxnSpPr>
        <p:spPr>
          <a:xfrm>
            <a:off x="933775" y="3739869"/>
            <a:ext cx="1244400" cy="0"/>
          </a:xfrm>
          <a:prstGeom prst="straightConnector1">
            <a:avLst/>
          </a:prstGeom>
          <a:noFill/>
          <a:ln cap="flat" cmpd="sng" w="38100">
            <a:solidFill>
              <a:srgbClr val="EEEEEE"/>
            </a:solidFill>
            <a:prstDash val="solid"/>
            <a:round/>
            <a:headEnd len="med" w="med" type="none"/>
            <a:tailEnd len="med" w="med" type="none"/>
          </a:ln>
        </p:spPr>
      </p:cxnSp>
      <p:sp>
        <p:nvSpPr>
          <p:cNvPr id="655" name="Google Shape;655;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659" name="Shape 659"/>
        <p:cNvGrpSpPr/>
        <p:nvPr/>
      </p:nvGrpSpPr>
      <p:grpSpPr>
        <a:xfrm>
          <a:off x="0" y="0"/>
          <a:ext cx="0" cy="0"/>
          <a:chOff x="0" y="0"/>
          <a:chExt cx="0" cy="0"/>
        </a:xfrm>
      </p:grpSpPr>
      <p:sp>
        <p:nvSpPr>
          <p:cNvPr id="660" name="Google Shape;660;p70"/>
          <p:cNvSpPr txBox="1"/>
          <p:nvPr>
            <p:ph type="title"/>
          </p:nvPr>
        </p:nvSpPr>
        <p:spPr>
          <a:xfrm>
            <a:off x="716550" y="275200"/>
            <a:ext cx="7710900" cy="52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latin typeface="Montserrat SemiBold"/>
                <a:ea typeface="Montserrat SemiBold"/>
                <a:cs typeface="Montserrat SemiBold"/>
                <a:sym typeface="Montserrat SemiBold"/>
              </a:rPr>
              <a:t>Tổng quan hệ thống</a:t>
            </a:r>
            <a:endParaRPr b="0">
              <a:latin typeface="Montserrat SemiBold"/>
              <a:ea typeface="Montserrat SemiBold"/>
              <a:cs typeface="Montserrat SemiBold"/>
              <a:sym typeface="Montserrat SemiBold"/>
            </a:endParaRPr>
          </a:p>
        </p:txBody>
      </p:sp>
      <p:sp>
        <p:nvSpPr>
          <p:cNvPr id="661" name="Google Shape;661;p70"/>
          <p:cNvSpPr txBox="1"/>
          <p:nvPr>
            <p:ph idx="4294967295" type="title"/>
          </p:nvPr>
        </p:nvSpPr>
        <p:spPr>
          <a:xfrm>
            <a:off x="1038875" y="884100"/>
            <a:ext cx="1131000" cy="56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rPr>
              <a:t>01.</a:t>
            </a:r>
            <a:endParaRPr b="1" sz="2300">
              <a:solidFill>
                <a:schemeClr val="dk1"/>
              </a:solidFill>
            </a:endParaRPr>
          </a:p>
        </p:txBody>
      </p:sp>
      <p:sp>
        <p:nvSpPr>
          <p:cNvPr id="662" name="Google Shape;662;p70"/>
          <p:cNvSpPr txBox="1"/>
          <p:nvPr>
            <p:ph idx="4294967295" type="subTitle"/>
          </p:nvPr>
        </p:nvSpPr>
        <p:spPr>
          <a:xfrm>
            <a:off x="5155225" y="1131425"/>
            <a:ext cx="2949900" cy="893400"/>
          </a:xfrm>
          <a:prstGeom prst="rect">
            <a:avLst/>
          </a:prstGeom>
        </p:spPr>
        <p:txBody>
          <a:bodyPr anchorCtr="0" anchor="t" bIns="91425" lIns="91425" spcFirstLastPara="1" rIns="91425" wrap="square" tIns="91425">
            <a:noAutofit/>
          </a:bodyPr>
          <a:lstStyle/>
          <a:p>
            <a:pPr indent="0" lvl="0" marL="0" rtl="0" algn="l">
              <a:spcBef>
                <a:spcPts val="1000"/>
              </a:spcBef>
              <a:spcAft>
                <a:spcPts val="1600"/>
              </a:spcAft>
              <a:buNone/>
            </a:pPr>
            <a:r>
              <a:rPr lang="en" sz="1500">
                <a:solidFill>
                  <a:schemeClr val="dk1"/>
                </a:solidFill>
              </a:rPr>
              <a:t>Mô hình áp dụng học tự giám sát vào học gợi ý trên đồ thị.</a:t>
            </a:r>
            <a:endParaRPr>
              <a:solidFill>
                <a:schemeClr val="dk1"/>
              </a:solidFill>
            </a:endParaRPr>
          </a:p>
        </p:txBody>
      </p:sp>
      <p:sp>
        <p:nvSpPr>
          <p:cNvPr id="663" name="Google Shape;663;p70"/>
          <p:cNvSpPr txBox="1"/>
          <p:nvPr>
            <p:ph idx="4294967295" type="title"/>
          </p:nvPr>
        </p:nvSpPr>
        <p:spPr>
          <a:xfrm>
            <a:off x="5155225" y="884100"/>
            <a:ext cx="1131000" cy="56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rPr>
              <a:t>02.</a:t>
            </a:r>
            <a:endParaRPr b="1" sz="2300">
              <a:solidFill>
                <a:schemeClr val="dk1"/>
              </a:solidFill>
            </a:endParaRPr>
          </a:p>
        </p:txBody>
      </p:sp>
      <p:sp>
        <p:nvSpPr>
          <p:cNvPr id="664" name="Google Shape;664;p70"/>
          <p:cNvSpPr txBox="1"/>
          <p:nvPr>
            <p:ph idx="4294967295" type="subTitle"/>
          </p:nvPr>
        </p:nvSpPr>
        <p:spPr>
          <a:xfrm>
            <a:off x="1038875" y="1131425"/>
            <a:ext cx="3130200" cy="893400"/>
          </a:xfrm>
          <a:prstGeom prst="rect">
            <a:avLst/>
          </a:prstGeom>
        </p:spPr>
        <p:txBody>
          <a:bodyPr anchorCtr="0" anchor="t" bIns="91425" lIns="91425" spcFirstLastPara="1" rIns="91425" wrap="square" tIns="91425">
            <a:noAutofit/>
          </a:bodyPr>
          <a:lstStyle/>
          <a:p>
            <a:pPr indent="0" lvl="0" marL="0" rtl="0" algn="l">
              <a:spcBef>
                <a:spcPts val="1000"/>
              </a:spcBef>
              <a:spcAft>
                <a:spcPts val="1600"/>
              </a:spcAft>
              <a:buNone/>
            </a:pPr>
            <a:r>
              <a:rPr lang="en" sz="1500">
                <a:solidFill>
                  <a:schemeClr val="dk1"/>
                </a:solidFill>
              </a:rPr>
              <a:t>Mô hình học trên đồ thị cho hệ thống gợi ý.</a:t>
            </a:r>
            <a:endParaRPr>
              <a:solidFill>
                <a:schemeClr val="dk1"/>
              </a:solidFill>
            </a:endParaRPr>
          </a:p>
        </p:txBody>
      </p:sp>
      <p:pic>
        <p:nvPicPr>
          <p:cNvPr id="665" name="Google Shape;665;p70"/>
          <p:cNvPicPr preferRelativeResize="0"/>
          <p:nvPr/>
        </p:nvPicPr>
        <p:blipFill>
          <a:blip r:embed="rId3">
            <a:alphaModFix/>
          </a:blip>
          <a:stretch>
            <a:fillRect/>
          </a:stretch>
        </p:blipFill>
        <p:spPr>
          <a:xfrm>
            <a:off x="1218225" y="2336100"/>
            <a:ext cx="6707548" cy="1814423"/>
          </a:xfrm>
          <a:prstGeom prst="rect">
            <a:avLst/>
          </a:prstGeom>
          <a:noFill/>
          <a:ln>
            <a:noFill/>
          </a:ln>
        </p:spPr>
      </p:pic>
      <p:sp>
        <p:nvSpPr>
          <p:cNvPr id="666" name="Google Shape;666;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grpSp>
        <p:nvGrpSpPr>
          <p:cNvPr id="667" name="Google Shape;667;p70"/>
          <p:cNvGrpSpPr/>
          <p:nvPr/>
        </p:nvGrpSpPr>
        <p:grpSpPr>
          <a:xfrm>
            <a:off x="1463913" y="884100"/>
            <a:ext cx="7195088" cy="2504553"/>
            <a:chOff x="1463913" y="884100"/>
            <a:chExt cx="7195088" cy="2504553"/>
          </a:xfrm>
        </p:grpSpPr>
        <p:grpSp>
          <p:nvGrpSpPr>
            <p:cNvPr id="668" name="Google Shape;668;p70"/>
            <p:cNvGrpSpPr/>
            <p:nvPr/>
          </p:nvGrpSpPr>
          <p:grpSpPr>
            <a:xfrm>
              <a:off x="1463913" y="2349600"/>
              <a:ext cx="6689275" cy="1039053"/>
              <a:chOff x="1463913" y="2349600"/>
              <a:chExt cx="6689275" cy="1039053"/>
            </a:xfrm>
          </p:grpSpPr>
          <p:sp>
            <p:nvSpPr>
              <p:cNvPr id="669" name="Google Shape;669;p70"/>
              <p:cNvSpPr/>
              <p:nvPr/>
            </p:nvSpPr>
            <p:spPr>
              <a:xfrm flipH="1" rot="5400000">
                <a:off x="7585288" y="2349600"/>
                <a:ext cx="567900" cy="567900"/>
              </a:xfrm>
              <a:prstGeom prst="arc">
                <a:avLst>
                  <a:gd fmla="val 16200000" name="adj1"/>
                  <a:gd fmla="val 0" name="adj2"/>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70"/>
              <p:cNvSpPr/>
              <p:nvPr/>
            </p:nvSpPr>
            <p:spPr>
              <a:xfrm flipH="1">
                <a:off x="1463913" y="2349600"/>
                <a:ext cx="567900" cy="567900"/>
              </a:xfrm>
              <a:prstGeom prst="arc">
                <a:avLst>
                  <a:gd fmla="val 16200000" name="adj1"/>
                  <a:gd fmla="val 0" name="adj2"/>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1" name="Google Shape;671;p70"/>
              <p:cNvCxnSpPr>
                <a:stCxn id="670" idx="0"/>
                <a:endCxn id="669" idx="2"/>
              </p:cNvCxnSpPr>
              <p:nvPr/>
            </p:nvCxnSpPr>
            <p:spPr>
              <a:xfrm>
                <a:off x="1747863" y="2349600"/>
                <a:ext cx="6121500" cy="0"/>
              </a:xfrm>
              <a:prstGeom prst="straightConnector1">
                <a:avLst/>
              </a:prstGeom>
              <a:noFill/>
              <a:ln cap="flat" cmpd="sng" w="28575">
                <a:solidFill>
                  <a:srgbClr val="6AA84F"/>
                </a:solidFill>
                <a:prstDash val="solid"/>
                <a:round/>
                <a:headEnd len="med" w="med" type="none"/>
                <a:tailEnd len="med" w="med" type="none"/>
              </a:ln>
            </p:spPr>
          </p:cxnSp>
          <p:sp>
            <p:nvSpPr>
              <p:cNvPr id="672" name="Google Shape;672;p70"/>
              <p:cNvSpPr/>
              <p:nvPr/>
            </p:nvSpPr>
            <p:spPr>
              <a:xfrm flipH="1" rot="-5400000">
                <a:off x="1463913" y="2534313"/>
                <a:ext cx="567900" cy="567900"/>
              </a:xfrm>
              <a:prstGeom prst="arc">
                <a:avLst>
                  <a:gd fmla="val 16200000" name="adj1"/>
                  <a:gd fmla="val 0" name="adj2"/>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0"/>
              <p:cNvSpPr/>
              <p:nvPr/>
            </p:nvSpPr>
            <p:spPr>
              <a:xfrm flipH="1" rot="10800000">
                <a:off x="7585288" y="2621113"/>
                <a:ext cx="567900" cy="567900"/>
              </a:xfrm>
              <a:prstGeom prst="arc">
                <a:avLst>
                  <a:gd fmla="val 16200000" name="adj1"/>
                  <a:gd fmla="val 0" name="adj2"/>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4" name="Google Shape;674;p70"/>
              <p:cNvCxnSpPr>
                <a:stCxn id="672" idx="0"/>
                <a:endCxn id="670" idx="2"/>
              </p:cNvCxnSpPr>
              <p:nvPr/>
            </p:nvCxnSpPr>
            <p:spPr>
              <a:xfrm rot="10800000">
                <a:off x="1463913" y="2633463"/>
                <a:ext cx="0" cy="184800"/>
              </a:xfrm>
              <a:prstGeom prst="straightConnector1">
                <a:avLst/>
              </a:prstGeom>
              <a:noFill/>
              <a:ln cap="flat" cmpd="sng" w="28575">
                <a:solidFill>
                  <a:srgbClr val="6AA84F"/>
                </a:solidFill>
                <a:prstDash val="solid"/>
                <a:round/>
                <a:headEnd len="med" w="med" type="none"/>
                <a:tailEnd len="med" w="med" type="none"/>
              </a:ln>
            </p:spPr>
          </p:cxnSp>
          <p:cxnSp>
            <p:nvCxnSpPr>
              <p:cNvPr id="675" name="Google Shape;675;p70"/>
              <p:cNvCxnSpPr>
                <a:stCxn id="673" idx="2"/>
                <a:endCxn id="669" idx="0"/>
              </p:cNvCxnSpPr>
              <p:nvPr/>
            </p:nvCxnSpPr>
            <p:spPr>
              <a:xfrm rot="10800000">
                <a:off x="8153188" y="2633563"/>
                <a:ext cx="0" cy="271500"/>
              </a:xfrm>
              <a:prstGeom prst="straightConnector1">
                <a:avLst/>
              </a:prstGeom>
              <a:noFill/>
              <a:ln cap="flat" cmpd="sng" w="28575">
                <a:solidFill>
                  <a:srgbClr val="6AA84F"/>
                </a:solidFill>
                <a:prstDash val="solid"/>
                <a:round/>
                <a:headEnd len="med" w="med" type="none"/>
                <a:tailEnd len="med" w="med" type="none"/>
              </a:ln>
            </p:spPr>
          </p:cxnSp>
          <p:cxnSp>
            <p:nvCxnSpPr>
              <p:cNvPr id="676" name="Google Shape;676;p70"/>
              <p:cNvCxnSpPr>
                <a:stCxn id="672" idx="2"/>
              </p:cNvCxnSpPr>
              <p:nvPr/>
            </p:nvCxnSpPr>
            <p:spPr>
              <a:xfrm>
                <a:off x="1747863" y="3102213"/>
                <a:ext cx="1917000" cy="0"/>
              </a:xfrm>
              <a:prstGeom prst="straightConnector1">
                <a:avLst/>
              </a:prstGeom>
              <a:noFill/>
              <a:ln cap="flat" cmpd="sng" w="28575">
                <a:solidFill>
                  <a:srgbClr val="6AA84F"/>
                </a:solidFill>
                <a:prstDash val="solid"/>
                <a:round/>
                <a:headEnd len="med" w="med" type="none"/>
                <a:tailEnd len="med" w="med" type="none"/>
              </a:ln>
            </p:spPr>
          </p:cxnSp>
          <p:sp>
            <p:nvSpPr>
              <p:cNvPr id="677" name="Google Shape;677;p70"/>
              <p:cNvSpPr/>
              <p:nvPr/>
            </p:nvSpPr>
            <p:spPr>
              <a:xfrm flipH="1" rot="5400000">
                <a:off x="4487938" y="2854353"/>
                <a:ext cx="534300" cy="534300"/>
              </a:xfrm>
              <a:prstGeom prst="arc">
                <a:avLst>
                  <a:gd fmla="val 16200000" name="adj1"/>
                  <a:gd fmla="val 0" name="adj2"/>
                </a:avLst>
              </a:prstGeom>
              <a:noFill/>
              <a:ln cap="flat" cmpd="sng" w="28575">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8" name="Google Shape;678;p70"/>
              <p:cNvCxnSpPr/>
              <p:nvPr/>
            </p:nvCxnSpPr>
            <p:spPr>
              <a:xfrm>
                <a:off x="3869188" y="2854388"/>
                <a:ext cx="939300" cy="0"/>
              </a:xfrm>
              <a:prstGeom prst="straightConnector1">
                <a:avLst/>
              </a:prstGeom>
              <a:noFill/>
              <a:ln cap="flat" cmpd="sng" w="28575">
                <a:solidFill>
                  <a:srgbClr val="6AA84F"/>
                </a:solidFill>
                <a:prstDash val="dash"/>
                <a:round/>
                <a:headEnd len="med" w="med" type="none"/>
                <a:tailEnd len="med" w="med" type="none"/>
              </a:ln>
            </p:spPr>
          </p:cxnSp>
          <p:cxnSp>
            <p:nvCxnSpPr>
              <p:cNvPr id="679" name="Google Shape;679;p70"/>
              <p:cNvCxnSpPr>
                <a:endCxn id="673" idx="0"/>
              </p:cNvCxnSpPr>
              <p:nvPr/>
            </p:nvCxnSpPr>
            <p:spPr>
              <a:xfrm>
                <a:off x="5005438" y="3189013"/>
                <a:ext cx="2863800" cy="0"/>
              </a:xfrm>
              <a:prstGeom prst="straightConnector1">
                <a:avLst/>
              </a:prstGeom>
              <a:noFill/>
              <a:ln cap="flat" cmpd="sng" w="28575">
                <a:solidFill>
                  <a:srgbClr val="6AA84F"/>
                </a:solidFill>
                <a:prstDash val="solid"/>
                <a:round/>
                <a:headEnd len="med" w="med" type="none"/>
                <a:tailEnd len="med" w="med" type="none"/>
              </a:ln>
            </p:spPr>
          </p:cxnSp>
          <p:sp>
            <p:nvSpPr>
              <p:cNvPr id="680" name="Google Shape;680;p70"/>
              <p:cNvSpPr/>
              <p:nvPr/>
            </p:nvSpPr>
            <p:spPr>
              <a:xfrm flipH="1">
                <a:off x="3649150" y="2854388"/>
                <a:ext cx="427500" cy="427500"/>
              </a:xfrm>
              <a:prstGeom prst="arc">
                <a:avLst>
                  <a:gd fmla="val 16200000" name="adj1"/>
                  <a:gd fmla="val 0" name="adj2"/>
                </a:avLst>
              </a:prstGeom>
              <a:noFill/>
              <a:ln cap="flat" cmpd="sng" w="28575">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 name="Google Shape;681;p70"/>
            <p:cNvSpPr/>
            <p:nvPr/>
          </p:nvSpPr>
          <p:spPr>
            <a:xfrm>
              <a:off x="5091025" y="884100"/>
              <a:ext cx="3061500" cy="10656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0"/>
            <p:cNvSpPr/>
            <p:nvPr/>
          </p:nvSpPr>
          <p:spPr>
            <a:xfrm>
              <a:off x="7974400" y="1416975"/>
              <a:ext cx="684600" cy="684600"/>
            </a:xfrm>
            <a:prstGeom prst="arc">
              <a:avLst>
                <a:gd fmla="val 16200000" name="adj1"/>
                <a:gd fmla="val 0" name="adj2"/>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0"/>
            <p:cNvSpPr/>
            <p:nvPr/>
          </p:nvSpPr>
          <p:spPr>
            <a:xfrm rot="5400000">
              <a:off x="7974400" y="2133663"/>
              <a:ext cx="684600" cy="684600"/>
            </a:xfrm>
            <a:prstGeom prst="arc">
              <a:avLst>
                <a:gd fmla="val 16200000" name="adj1"/>
                <a:gd fmla="val 0" name="adj2"/>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4" name="Google Shape;684;p70"/>
            <p:cNvCxnSpPr>
              <a:stCxn id="682" idx="2"/>
              <a:endCxn id="683" idx="0"/>
            </p:cNvCxnSpPr>
            <p:nvPr/>
          </p:nvCxnSpPr>
          <p:spPr>
            <a:xfrm>
              <a:off x="8659000" y="1759275"/>
              <a:ext cx="0" cy="716700"/>
            </a:xfrm>
            <a:prstGeom prst="straightConnector1">
              <a:avLst/>
            </a:prstGeom>
            <a:noFill/>
            <a:ln cap="flat" cmpd="sng" w="28575">
              <a:solidFill>
                <a:srgbClr val="6AA84F"/>
              </a:solidFill>
              <a:prstDash val="solid"/>
              <a:round/>
              <a:headEnd len="med" w="med" type="none"/>
              <a:tailEnd len="med" w="med" type="none"/>
            </a:ln>
          </p:spPr>
        </p:cxnSp>
        <p:cxnSp>
          <p:nvCxnSpPr>
            <p:cNvPr id="685" name="Google Shape;685;p70"/>
            <p:cNvCxnSpPr>
              <a:stCxn id="683" idx="2"/>
            </p:cNvCxnSpPr>
            <p:nvPr/>
          </p:nvCxnSpPr>
          <p:spPr>
            <a:xfrm rot="10800000">
              <a:off x="8148400" y="2818263"/>
              <a:ext cx="168300" cy="0"/>
            </a:xfrm>
            <a:prstGeom prst="straightConnector1">
              <a:avLst/>
            </a:prstGeom>
            <a:noFill/>
            <a:ln cap="flat" cmpd="sng" w="28575">
              <a:solidFill>
                <a:srgbClr val="6AA84F"/>
              </a:solidFill>
              <a:prstDash val="solid"/>
              <a:round/>
              <a:headEnd len="med" w="med" type="none"/>
              <a:tailEnd len="med" w="med" type="none"/>
            </a:ln>
          </p:spPr>
        </p:cxnSp>
        <p:cxnSp>
          <p:nvCxnSpPr>
            <p:cNvPr id="686" name="Google Shape;686;p70"/>
            <p:cNvCxnSpPr>
              <a:stCxn id="682" idx="0"/>
              <a:endCxn id="681" idx="3"/>
            </p:cNvCxnSpPr>
            <p:nvPr/>
          </p:nvCxnSpPr>
          <p:spPr>
            <a:xfrm rot="10800000">
              <a:off x="8152600" y="1416975"/>
              <a:ext cx="164100" cy="0"/>
            </a:xfrm>
            <a:prstGeom prst="straightConnector1">
              <a:avLst/>
            </a:prstGeom>
            <a:noFill/>
            <a:ln cap="flat" cmpd="sng" w="28575">
              <a:solidFill>
                <a:srgbClr val="6AA84F"/>
              </a:solidFill>
              <a:prstDash val="solid"/>
              <a:round/>
              <a:headEnd len="med" w="med" type="none"/>
              <a:tailEnd len="med" w="med" type="none"/>
            </a:ln>
          </p:spPr>
        </p:cxnSp>
      </p:grpSp>
      <p:grpSp>
        <p:nvGrpSpPr>
          <p:cNvPr id="687" name="Google Shape;687;p70"/>
          <p:cNvGrpSpPr/>
          <p:nvPr/>
        </p:nvGrpSpPr>
        <p:grpSpPr>
          <a:xfrm>
            <a:off x="509075" y="884100"/>
            <a:ext cx="7644050" cy="3266425"/>
            <a:chOff x="509075" y="884100"/>
            <a:chExt cx="7644050" cy="3266425"/>
          </a:xfrm>
        </p:grpSpPr>
        <p:sp>
          <p:nvSpPr>
            <p:cNvPr id="688" name="Google Shape;688;p70"/>
            <p:cNvSpPr/>
            <p:nvPr/>
          </p:nvSpPr>
          <p:spPr>
            <a:xfrm rot="10800000">
              <a:off x="509075" y="3181900"/>
              <a:ext cx="684600" cy="684600"/>
            </a:xfrm>
            <a:prstGeom prst="arc">
              <a:avLst>
                <a:gd fmla="val 16200000" name="adj1"/>
                <a:gd fmla="val 0"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0"/>
            <p:cNvSpPr/>
            <p:nvPr/>
          </p:nvSpPr>
          <p:spPr>
            <a:xfrm rot="-5400000">
              <a:off x="509075" y="1416963"/>
              <a:ext cx="684600" cy="684600"/>
            </a:xfrm>
            <a:prstGeom prst="arc">
              <a:avLst>
                <a:gd fmla="val 16200000" name="adj1"/>
                <a:gd fmla="val 0"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0"/>
            <p:cNvSpPr/>
            <p:nvPr/>
          </p:nvSpPr>
          <p:spPr>
            <a:xfrm>
              <a:off x="1000624" y="884100"/>
              <a:ext cx="2799900" cy="1065600"/>
            </a:xfrm>
            <a:prstGeom prst="roundRect">
              <a:avLst>
                <a:gd fmla="val 16667" name="adj"/>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1" name="Google Shape;691;p70"/>
            <p:cNvCxnSpPr>
              <a:stCxn id="689" idx="2"/>
              <a:endCxn id="690" idx="1"/>
            </p:cNvCxnSpPr>
            <p:nvPr/>
          </p:nvCxnSpPr>
          <p:spPr>
            <a:xfrm>
              <a:off x="851375" y="1416963"/>
              <a:ext cx="149100" cy="0"/>
            </a:xfrm>
            <a:prstGeom prst="straightConnector1">
              <a:avLst/>
            </a:prstGeom>
            <a:noFill/>
            <a:ln cap="flat" cmpd="sng" w="28575">
              <a:solidFill>
                <a:srgbClr val="F6B26B"/>
              </a:solidFill>
              <a:prstDash val="solid"/>
              <a:round/>
              <a:headEnd len="med" w="med" type="none"/>
              <a:tailEnd len="med" w="med" type="none"/>
            </a:ln>
          </p:spPr>
        </p:cxnSp>
        <p:cxnSp>
          <p:nvCxnSpPr>
            <p:cNvPr id="692" name="Google Shape;692;p70"/>
            <p:cNvCxnSpPr>
              <a:stCxn id="688" idx="0"/>
              <a:endCxn id="693" idx="2"/>
            </p:cNvCxnSpPr>
            <p:nvPr/>
          </p:nvCxnSpPr>
          <p:spPr>
            <a:xfrm>
              <a:off x="851375" y="3866500"/>
              <a:ext cx="612600" cy="0"/>
            </a:xfrm>
            <a:prstGeom prst="straightConnector1">
              <a:avLst/>
            </a:prstGeom>
            <a:noFill/>
            <a:ln cap="flat" cmpd="sng" w="28575">
              <a:solidFill>
                <a:srgbClr val="F6B26B"/>
              </a:solidFill>
              <a:prstDash val="solid"/>
              <a:round/>
              <a:headEnd len="med" w="med" type="none"/>
              <a:tailEnd len="med" w="med" type="none"/>
            </a:ln>
          </p:spPr>
        </p:cxnSp>
        <p:cxnSp>
          <p:nvCxnSpPr>
            <p:cNvPr id="694" name="Google Shape;694;p70"/>
            <p:cNvCxnSpPr>
              <a:stCxn id="688" idx="2"/>
              <a:endCxn id="689" idx="0"/>
            </p:cNvCxnSpPr>
            <p:nvPr/>
          </p:nvCxnSpPr>
          <p:spPr>
            <a:xfrm rot="10800000">
              <a:off x="509075" y="1759300"/>
              <a:ext cx="0" cy="1764900"/>
            </a:xfrm>
            <a:prstGeom prst="straightConnector1">
              <a:avLst/>
            </a:prstGeom>
            <a:noFill/>
            <a:ln cap="flat" cmpd="sng" w="28575">
              <a:solidFill>
                <a:srgbClr val="F6B26B"/>
              </a:solidFill>
              <a:prstDash val="solid"/>
              <a:round/>
              <a:headEnd len="med" w="med" type="none"/>
              <a:tailEnd len="med" w="med" type="none"/>
            </a:ln>
          </p:spPr>
        </p:cxnSp>
        <p:grpSp>
          <p:nvGrpSpPr>
            <p:cNvPr id="695" name="Google Shape;695;p70"/>
            <p:cNvGrpSpPr/>
            <p:nvPr/>
          </p:nvGrpSpPr>
          <p:grpSpPr>
            <a:xfrm>
              <a:off x="1463850" y="3242275"/>
              <a:ext cx="6689275" cy="908250"/>
              <a:chOff x="1463850" y="3242275"/>
              <a:chExt cx="6689275" cy="908250"/>
            </a:xfrm>
          </p:grpSpPr>
          <p:sp>
            <p:nvSpPr>
              <p:cNvPr id="696" name="Google Shape;696;p70"/>
              <p:cNvSpPr/>
              <p:nvPr/>
            </p:nvSpPr>
            <p:spPr>
              <a:xfrm rot="5400000">
                <a:off x="7585225" y="3582625"/>
                <a:ext cx="567900" cy="567900"/>
              </a:xfrm>
              <a:prstGeom prst="arc">
                <a:avLst>
                  <a:gd fmla="val 16200000" name="adj1"/>
                  <a:gd fmla="val 0"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0"/>
              <p:cNvSpPr/>
              <p:nvPr/>
            </p:nvSpPr>
            <p:spPr>
              <a:xfrm rot="10800000">
                <a:off x="1463850" y="3582625"/>
                <a:ext cx="567900" cy="567900"/>
              </a:xfrm>
              <a:prstGeom prst="arc">
                <a:avLst>
                  <a:gd fmla="val 16200000" name="adj1"/>
                  <a:gd fmla="val 0"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7" name="Google Shape;697;p70"/>
              <p:cNvCxnSpPr>
                <a:stCxn id="693" idx="0"/>
                <a:endCxn id="696" idx="2"/>
              </p:cNvCxnSpPr>
              <p:nvPr/>
            </p:nvCxnSpPr>
            <p:spPr>
              <a:xfrm>
                <a:off x="1747800" y="4150525"/>
                <a:ext cx="6121500" cy="0"/>
              </a:xfrm>
              <a:prstGeom prst="straightConnector1">
                <a:avLst/>
              </a:prstGeom>
              <a:noFill/>
              <a:ln cap="flat" cmpd="sng" w="28575">
                <a:solidFill>
                  <a:srgbClr val="F6B26B"/>
                </a:solidFill>
                <a:prstDash val="solid"/>
                <a:round/>
                <a:headEnd len="med" w="med" type="none"/>
                <a:tailEnd len="med" w="med" type="none"/>
              </a:ln>
            </p:spPr>
          </p:cxnSp>
          <p:sp>
            <p:nvSpPr>
              <p:cNvPr id="698" name="Google Shape;698;p70"/>
              <p:cNvSpPr/>
              <p:nvPr/>
            </p:nvSpPr>
            <p:spPr>
              <a:xfrm rot="-5400000">
                <a:off x="1463850" y="3421950"/>
                <a:ext cx="567900" cy="567900"/>
              </a:xfrm>
              <a:prstGeom prst="arc">
                <a:avLst>
                  <a:gd fmla="val 16200000" name="adj1"/>
                  <a:gd fmla="val 0"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0"/>
              <p:cNvSpPr/>
              <p:nvPr/>
            </p:nvSpPr>
            <p:spPr>
              <a:xfrm>
                <a:off x="7585225" y="3385825"/>
                <a:ext cx="567900" cy="567900"/>
              </a:xfrm>
              <a:prstGeom prst="arc">
                <a:avLst>
                  <a:gd fmla="val 16200000" name="adj1"/>
                  <a:gd fmla="val 0"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 name="Google Shape;700;p70"/>
              <p:cNvCxnSpPr>
                <a:stCxn id="698" idx="0"/>
                <a:endCxn id="693" idx="2"/>
              </p:cNvCxnSpPr>
              <p:nvPr/>
            </p:nvCxnSpPr>
            <p:spPr>
              <a:xfrm>
                <a:off x="1463850" y="3705900"/>
                <a:ext cx="0" cy="160800"/>
              </a:xfrm>
              <a:prstGeom prst="straightConnector1">
                <a:avLst/>
              </a:prstGeom>
              <a:noFill/>
              <a:ln cap="flat" cmpd="sng" w="28575">
                <a:solidFill>
                  <a:srgbClr val="F6B26B"/>
                </a:solidFill>
                <a:prstDash val="solid"/>
                <a:round/>
                <a:headEnd len="med" w="med" type="none"/>
                <a:tailEnd len="med" w="med" type="none"/>
              </a:ln>
            </p:spPr>
          </p:cxnSp>
          <p:cxnSp>
            <p:nvCxnSpPr>
              <p:cNvPr id="701" name="Google Shape;701;p70"/>
              <p:cNvCxnSpPr>
                <a:stCxn id="699" idx="2"/>
                <a:endCxn id="696" idx="0"/>
              </p:cNvCxnSpPr>
              <p:nvPr/>
            </p:nvCxnSpPr>
            <p:spPr>
              <a:xfrm>
                <a:off x="8153125" y="3669775"/>
                <a:ext cx="0" cy="196800"/>
              </a:xfrm>
              <a:prstGeom prst="straightConnector1">
                <a:avLst/>
              </a:prstGeom>
              <a:noFill/>
              <a:ln cap="flat" cmpd="sng" w="28575">
                <a:solidFill>
                  <a:srgbClr val="F6B26B"/>
                </a:solidFill>
                <a:prstDash val="solid"/>
                <a:round/>
                <a:headEnd len="med" w="med" type="none"/>
                <a:tailEnd len="med" w="med" type="none"/>
              </a:ln>
            </p:spPr>
          </p:cxnSp>
          <p:cxnSp>
            <p:nvCxnSpPr>
              <p:cNvPr id="702" name="Google Shape;702;p70"/>
              <p:cNvCxnSpPr>
                <a:stCxn id="698" idx="2"/>
              </p:cNvCxnSpPr>
              <p:nvPr/>
            </p:nvCxnSpPr>
            <p:spPr>
              <a:xfrm>
                <a:off x="1747800" y="3421950"/>
                <a:ext cx="1917000" cy="0"/>
              </a:xfrm>
              <a:prstGeom prst="straightConnector1">
                <a:avLst/>
              </a:prstGeom>
              <a:noFill/>
              <a:ln cap="flat" cmpd="sng" w="28575">
                <a:solidFill>
                  <a:srgbClr val="F6B26B"/>
                </a:solidFill>
                <a:prstDash val="solid"/>
                <a:round/>
                <a:headEnd len="med" w="med" type="none"/>
                <a:tailEnd len="med" w="med" type="none"/>
              </a:ln>
            </p:spPr>
          </p:cxnSp>
          <p:sp>
            <p:nvSpPr>
              <p:cNvPr id="703" name="Google Shape;703;p70"/>
              <p:cNvSpPr/>
              <p:nvPr/>
            </p:nvSpPr>
            <p:spPr>
              <a:xfrm rot="5400000">
                <a:off x="4594738" y="3242275"/>
                <a:ext cx="427500" cy="427500"/>
              </a:xfrm>
              <a:prstGeom prst="arc">
                <a:avLst>
                  <a:gd fmla="val 16200000" name="adj1"/>
                  <a:gd fmla="val 0" name="adj2"/>
                </a:avLst>
              </a:prstGeom>
              <a:noFill/>
              <a:ln cap="flat" cmpd="sng" w="28575">
                <a:solidFill>
                  <a:srgbClr val="F6B26B"/>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 name="Google Shape;704;p70"/>
              <p:cNvCxnSpPr/>
              <p:nvPr/>
            </p:nvCxnSpPr>
            <p:spPr>
              <a:xfrm>
                <a:off x="3869125" y="3669775"/>
                <a:ext cx="939300" cy="0"/>
              </a:xfrm>
              <a:prstGeom prst="straightConnector1">
                <a:avLst/>
              </a:prstGeom>
              <a:noFill/>
              <a:ln cap="flat" cmpd="sng" w="28575">
                <a:solidFill>
                  <a:srgbClr val="F6B26B"/>
                </a:solidFill>
                <a:prstDash val="dash"/>
                <a:round/>
                <a:headEnd len="med" w="med" type="none"/>
                <a:tailEnd len="med" w="med" type="none"/>
              </a:ln>
            </p:spPr>
          </p:cxnSp>
          <p:cxnSp>
            <p:nvCxnSpPr>
              <p:cNvPr id="705" name="Google Shape;705;p70"/>
              <p:cNvCxnSpPr>
                <a:endCxn id="699" idx="0"/>
              </p:cNvCxnSpPr>
              <p:nvPr/>
            </p:nvCxnSpPr>
            <p:spPr>
              <a:xfrm>
                <a:off x="5005375" y="3385825"/>
                <a:ext cx="2863800" cy="0"/>
              </a:xfrm>
              <a:prstGeom prst="straightConnector1">
                <a:avLst/>
              </a:prstGeom>
              <a:noFill/>
              <a:ln cap="flat" cmpd="sng" w="28575">
                <a:solidFill>
                  <a:srgbClr val="F6B26B"/>
                </a:solidFill>
                <a:prstDash val="solid"/>
                <a:round/>
                <a:headEnd len="med" w="med" type="none"/>
                <a:tailEnd len="med" w="med" type="none"/>
              </a:ln>
            </p:spPr>
          </p:cxnSp>
          <p:sp>
            <p:nvSpPr>
              <p:cNvPr id="706" name="Google Shape;706;p70"/>
              <p:cNvSpPr/>
              <p:nvPr/>
            </p:nvSpPr>
            <p:spPr>
              <a:xfrm rot="10800000">
                <a:off x="3649088" y="3242275"/>
                <a:ext cx="427500" cy="427500"/>
              </a:xfrm>
              <a:prstGeom prst="arc">
                <a:avLst>
                  <a:gd fmla="val 16200000" name="adj1"/>
                  <a:gd fmla="val 0" name="adj2"/>
                </a:avLst>
              </a:prstGeom>
              <a:noFill/>
              <a:ln cap="flat" cmpd="sng" w="28575">
                <a:solidFill>
                  <a:srgbClr val="F6B26B"/>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710" name="Shape 710"/>
        <p:cNvGrpSpPr/>
        <p:nvPr/>
      </p:nvGrpSpPr>
      <p:grpSpPr>
        <a:xfrm>
          <a:off x="0" y="0"/>
          <a:ext cx="0" cy="0"/>
          <a:chOff x="0" y="0"/>
          <a:chExt cx="0" cy="0"/>
        </a:xfrm>
      </p:grpSpPr>
      <p:grpSp>
        <p:nvGrpSpPr>
          <p:cNvPr id="711" name="Google Shape;711;p71"/>
          <p:cNvGrpSpPr/>
          <p:nvPr/>
        </p:nvGrpSpPr>
        <p:grpSpPr>
          <a:xfrm>
            <a:off x="1218226" y="2336100"/>
            <a:ext cx="6707548" cy="1814425"/>
            <a:chOff x="1043375" y="2635300"/>
            <a:chExt cx="6707548" cy="1814425"/>
          </a:xfrm>
        </p:grpSpPr>
        <p:pic>
          <p:nvPicPr>
            <p:cNvPr id="712" name="Google Shape;712;p71"/>
            <p:cNvPicPr preferRelativeResize="0"/>
            <p:nvPr/>
          </p:nvPicPr>
          <p:blipFill>
            <a:blip r:embed="rId3">
              <a:alphaModFix amt="22000"/>
            </a:blip>
            <a:stretch>
              <a:fillRect/>
            </a:stretch>
          </p:blipFill>
          <p:spPr>
            <a:xfrm>
              <a:off x="1043375" y="2635300"/>
              <a:ext cx="6707548" cy="1814423"/>
            </a:xfrm>
            <a:prstGeom prst="rect">
              <a:avLst/>
            </a:prstGeom>
            <a:noFill/>
            <a:ln>
              <a:noFill/>
            </a:ln>
          </p:spPr>
        </p:pic>
        <p:grpSp>
          <p:nvGrpSpPr>
            <p:cNvPr id="713" name="Google Shape;713;p71"/>
            <p:cNvGrpSpPr/>
            <p:nvPr/>
          </p:nvGrpSpPr>
          <p:grpSpPr>
            <a:xfrm>
              <a:off x="1483275" y="3216600"/>
              <a:ext cx="6267648" cy="1233125"/>
              <a:chOff x="1483275" y="3216600"/>
              <a:chExt cx="6267648" cy="1233125"/>
            </a:xfrm>
          </p:grpSpPr>
          <p:pic>
            <p:nvPicPr>
              <p:cNvPr id="714" name="Google Shape;714;p71"/>
              <p:cNvPicPr preferRelativeResize="0"/>
              <p:nvPr/>
            </p:nvPicPr>
            <p:blipFill rotWithShape="1">
              <a:blip r:embed="rId3">
                <a:alphaModFix/>
              </a:blip>
              <a:srcRect b="0" l="6559" r="0" t="59054"/>
              <a:stretch/>
            </p:blipFill>
            <p:spPr>
              <a:xfrm>
                <a:off x="1483275" y="3706775"/>
                <a:ext cx="6267648" cy="742950"/>
              </a:xfrm>
              <a:prstGeom prst="rect">
                <a:avLst/>
              </a:prstGeom>
              <a:noFill/>
              <a:ln>
                <a:noFill/>
              </a:ln>
            </p:spPr>
          </p:pic>
          <p:pic>
            <p:nvPicPr>
              <p:cNvPr id="715" name="Google Shape;715;p71"/>
              <p:cNvPicPr preferRelativeResize="0"/>
              <p:nvPr/>
            </p:nvPicPr>
            <p:blipFill rotWithShape="1">
              <a:blip r:embed="rId3">
                <a:alphaModFix/>
              </a:blip>
              <a:srcRect b="27012" l="34271" r="41999" t="32040"/>
              <a:stretch/>
            </p:blipFill>
            <p:spPr>
              <a:xfrm>
                <a:off x="3342425" y="3216600"/>
                <a:ext cx="1591649" cy="742950"/>
              </a:xfrm>
              <a:prstGeom prst="rect">
                <a:avLst/>
              </a:prstGeom>
              <a:noFill/>
              <a:ln>
                <a:noFill/>
              </a:ln>
            </p:spPr>
          </p:pic>
          <p:pic>
            <p:nvPicPr>
              <p:cNvPr id="716" name="Google Shape;716;p71"/>
              <p:cNvPicPr preferRelativeResize="0"/>
              <p:nvPr/>
            </p:nvPicPr>
            <p:blipFill rotWithShape="1">
              <a:blip r:embed="rId3">
                <a:alphaModFix/>
              </a:blip>
              <a:srcRect b="27011" l="29650" r="65728" t="49927"/>
              <a:stretch/>
            </p:blipFill>
            <p:spPr>
              <a:xfrm>
                <a:off x="3032475" y="3541125"/>
                <a:ext cx="309949" cy="418425"/>
              </a:xfrm>
              <a:prstGeom prst="rect">
                <a:avLst/>
              </a:prstGeom>
              <a:noFill/>
              <a:ln>
                <a:noFill/>
              </a:ln>
            </p:spPr>
          </p:pic>
          <p:pic>
            <p:nvPicPr>
              <p:cNvPr id="717" name="Google Shape;717;p71"/>
              <p:cNvPicPr preferRelativeResize="0"/>
              <p:nvPr/>
            </p:nvPicPr>
            <p:blipFill rotWithShape="1">
              <a:blip r:embed="rId3">
                <a:alphaModFix/>
              </a:blip>
              <a:srcRect b="27011" l="58000" r="37378" t="49927"/>
              <a:stretch/>
            </p:blipFill>
            <p:spPr>
              <a:xfrm>
                <a:off x="4934075" y="3541125"/>
                <a:ext cx="309949" cy="418425"/>
              </a:xfrm>
              <a:prstGeom prst="rect">
                <a:avLst/>
              </a:prstGeom>
              <a:noFill/>
              <a:ln>
                <a:noFill/>
              </a:ln>
            </p:spPr>
          </p:pic>
        </p:grpSp>
      </p:grpSp>
      <p:grpSp>
        <p:nvGrpSpPr>
          <p:cNvPr id="718" name="Google Shape;718;p71"/>
          <p:cNvGrpSpPr/>
          <p:nvPr/>
        </p:nvGrpSpPr>
        <p:grpSpPr>
          <a:xfrm>
            <a:off x="1562375" y="2817925"/>
            <a:ext cx="6506650" cy="1332600"/>
            <a:chOff x="1562375" y="3269525"/>
            <a:chExt cx="6506650" cy="1332600"/>
          </a:xfrm>
        </p:grpSpPr>
        <p:sp>
          <p:nvSpPr>
            <p:cNvPr id="719" name="Google Shape;719;p71"/>
            <p:cNvSpPr/>
            <p:nvPr/>
          </p:nvSpPr>
          <p:spPr>
            <a:xfrm rot="5400000">
              <a:off x="7705125" y="4238225"/>
              <a:ext cx="363900" cy="363900"/>
            </a:xfrm>
            <a:prstGeom prst="arc">
              <a:avLst>
                <a:gd fmla="val 16200000" name="adj1"/>
                <a:gd fmla="val 0" name="adj2"/>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1"/>
            <p:cNvSpPr/>
            <p:nvPr/>
          </p:nvSpPr>
          <p:spPr>
            <a:xfrm rot="10800000">
              <a:off x="1562375" y="4245425"/>
              <a:ext cx="356700" cy="356700"/>
            </a:xfrm>
            <a:prstGeom prst="arc">
              <a:avLst>
                <a:gd fmla="val 16200000" name="adj1"/>
                <a:gd fmla="val 0" name="adj2"/>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1" name="Google Shape;721;p71"/>
            <p:cNvCxnSpPr>
              <a:stCxn id="720" idx="0"/>
              <a:endCxn id="719" idx="2"/>
            </p:cNvCxnSpPr>
            <p:nvPr/>
          </p:nvCxnSpPr>
          <p:spPr>
            <a:xfrm>
              <a:off x="1740725" y="4602125"/>
              <a:ext cx="6146400" cy="0"/>
            </a:xfrm>
            <a:prstGeom prst="straightConnector1">
              <a:avLst/>
            </a:prstGeom>
            <a:noFill/>
            <a:ln cap="flat" cmpd="sng" w="28575">
              <a:solidFill>
                <a:schemeClr val="dk1"/>
              </a:solidFill>
              <a:prstDash val="dash"/>
              <a:round/>
              <a:headEnd len="med" w="med" type="none"/>
              <a:tailEnd len="med" w="med" type="none"/>
            </a:ln>
          </p:spPr>
        </p:cxnSp>
        <p:sp>
          <p:nvSpPr>
            <p:cNvPr id="722" name="Google Shape;722;p71"/>
            <p:cNvSpPr/>
            <p:nvPr/>
          </p:nvSpPr>
          <p:spPr>
            <a:xfrm rot="-5400000">
              <a:off x="1562450" y="3873650"/>
              <a:ext cx="333600" cy="333600"/>
            </a:xfrm>
            <a:prstGeom prst="arc">
              <a:avLst>
                <a:gd fmla="val 16200000" name="adj1"/>
                <a:gd fmla="val 0" name="adj2"/>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1"/>
            <p:cNvSpPr/>
            <p:nvPr/>
          </p:nvSpPr>
          <p:spPr>
            <a:xfrm>
              <a:off x="7741425" y="3837425"/>
              <a:ext cx="327600" cy="327600"/>
            </a:xfrm>
            <a:prstGeom prst="arc">
              <a:avLst>
                <a:gd fmla="val 16200000" name="adj1"/>
                <a:gd fmla="val 0" name="adj2"/>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 name="Google Shape;724;p71"/>
            <p:cNvCxnSpPr>
              <a:stCxn id="722" idx="0"/>
              <a:endCxn id="720" idx="2"/>
            </p:cNvCxnSpPr>
            <p:nvPr/>
          </p:nvCxnSpPr>
          <p:spPr>
            <a:xfrm>
              <a:off x="1562450" y="4040450"/>
              <a:ext cx="0" cy="383400"/>
            </a:xfrm>
            <a:prstGeom prst="straightConnector1">
              <a:avLst/>
            </a:prstGeom>
            <a:noFill/>
            <a:ln cap="flat" cmpd="sng" w="28575">
              <a:solidFill>
                <a:schemeClr val="dk1"/>
              </a:solidFill>
              <a:prstDash val="dash"/>
              <a:round/>
              <a:headEnd len="med" w="med" type="none"/>
              <a:tailEnd len="med" w="med" type="none"/>
            </a:ln>
          </p:spPr>
        </p:cxnSp>
        <p:cxnSp>
          <p:nvCxnSpPr>
            <p:cNvPr id="725" name="Google Shape;725;p71"/>
            <p:cNvCxnSpPr>
              <a:stCxn id="723" idx="2"/>
              <a:endCxn id="719" idx="0"/>
            </p:cNvCxnSpPr>
            <p:nvPr/>
          </p:nvCxnSpPr>
          <p:spPr>
            <a:xfrm>
              <a:off x="8069025" y="4001225"/>
              <a:ext cx="0" cy="419100"/>
            </a:xfrm>
            <a:prstGeom prst="straightConnector1">
              <a:avLst/>
            </a:prstGeom>
            <a:noFill/>
            <a:ln cap="flat" cmpd="sng" w="28575">
              <a:solidFill>
                <a:schemeClr val="dk1"/>
              </a:solidFill>
              <a:prstDash val="dash"/>
              <a:round/>
              <a:headEnd len="med" w="med" type="none"/>
              <a:tailEnd len="med" w="med" type="none"/>
            </a:ln>
          </p:spPr>
        </p:cxnSp>
        <p:cxnSp>
          <p:nvCxnSpPr>
            <p:cNvPr id="726" name="Google Shape;726;p71"/>
            <p:cNvCxnSpPr>
              <a:stCxn id="722" idx="2"/>
              <a:endCxn id="727" idx="2"/>
            </p:cNvCxnSpPr>
            <p:nvPr/>
          </p:nvCxnSpPr>
          <p:spPr>
            <a:xfrm>
              <a:off x="1729250" y="3873650"/>
              <a:ext cx="1089000" cy="0"/>
            </a:xfrm>
            <a:prstGeom prst="straightConnector1">
              <a:avLst/>
            </a:prstGeom>
            <a:noFill/>
            <a:ln cap="flat" cmpd="sng" w="28575">
              <a:solidFill>
                <a:schemeClr val="dk1"/>
              </a:solidFill>
              <a:prstDash val="dash"/>
              <a:round/>
              <a:headEnd len="med" w="med" type="none"/>
              <a:tailEnd len="med" w="med" type="none"/>
            </a:ln>
          </p:spPr>
        </p:cxnSp>
        <p:cxnSp>
          <p:nvCxnSpPr>
            <p:cNvPr id="728" name="Google Shape;728;p71"/>
            <p:cNvCxnSpPr>
              <a:stCxn id="729" idx="0"/>
              <a:endCxn id="723" idx="0"/>
            </p:cNvCxnSpPr>
            <p:nvPr/>
          </p:nvCxnSpPr>
          <p:spPr>
            <a:xfrm>
              <a:off x="5812750" y="3837413"/>
              <a:ext cx="2092500" cy="0"/>
            </a:xfrm>
            <a:prstGeom prst="straightConnector1">
              <a:avLst/>
            </a:prstGeom>
            <a:noFill/>
            <a:ln cap="flat" cmpd="sng" w="28575">
              <a:solidFill>
                <a:schemeClr val="dk1"/>
              </a:solidFill>
              <a:prstDash val="dash"/>
              <a:round/>
              <a:headEnd len="med" w="med" type="none"/>
              <a:tailEnd len="med" w="med" type="none"/>
            </a:ln>
          </p:spPr>
        </p:cxnSp>
        <p:sp>
          <p:nvSpPr>
            <p:cNvPr id="727" name="Google Shape;727;p71"/>
            <p:cNvSpPr/>
            <p:nvPr/>
          </p:nvSpPr>
          <p:spPr>
            <a:xfrm rot="5400000">
              <a:off x="2654475" y="3546050"/>
              <a:ext cx="327600" cy="327600"/>
            </a:xfrm>
            <a:prstGeom prst="arc">
              <a:avLst>
                <a:gd fmla="val 16200000" name="adj1"/>
                <a:gd fmla="val 0" name="adj2"/>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1"/>
            <p:cNvSpPr/>
            <p:nvPr/>
          </p:nvSpPr>
          <p:spPr>
            <a:xfrm rot="10800000">
              <a:off x="5648950" y="3509813"/>
              <a:ext cx="327600" cy="327600"/>
            </a:xfrm>
            <a:prstGeom prst="arc">
              <a:avLst>
                <a:gd fmla="val 16200000" name="adj1"/>
                <a:gd fmla="val 0" name="adj2"/>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1"/>
            <p:cNvSpPr/>
            <p:nvPr/>
          </p:nvSpPr>
          <p:spPr>
            <a:xfrm rot="-5400000">
              <a:off x="2982075" y="3269600"/>
              <a:ext cx="319500" cy="319500"/>
            </a:xfrm>
            <a:prstGeom prst="arc">
              <a:avLst>
                <a:gd fmla="val 16200000" name="adj1"/>
                <a:gd fmla="val 0" name="adj2"/>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1"/>
            <p:cNvSpPr/>
            <p:nvPr/>
          </p:nvSpPr>
          <p:spPr>
            <a:xfrm>
              <a:off x="5321350" y="3269525"/>
              <a:ext cx="327600" cy="327600"/>
            </a:xfrm>
            <a:prstGeom prst="arc">
              <a:avLst>
                <a:gd fmla="val 16200000" name="adj1"/>
                <a:gd fmla="val 0" name="adj2"/>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2" name="Google Shape;732;p71"/>
            <p:cNvCxnSpPr>
              <a:stCxn id="730" idx="0"/>
              <a:endCxn id="727" idx="0"/>
            </p:cNvCxnSpPr>
            <p:nvPr/>
          </p:nvCxnSpPr>
          <p:spPr>
            <a:xfrm>
              <a:off x="2982075" y="3429350"/>
              <a:ext cx="0" cy="280500"/>
            </a:xfrm>
            <a:prstGeom prst="straightConnector1">
              <a:avLst/>
            </a:prstGeom>
            <a:noFill/>
            <a:ln cap="flat" cmpd="sng" w="28575">
              <a:solidFill>
                <a:schemeClr val="dk1"/>
              </a:solidFill>
              <a:prstDash val="dash"/>
              <a:round/>
              <a:headEnd len="med" w="med" type="none"/>
              <a:tailEnd len="med" w="med" type="none"/>
            </a:ln>
          </p:spPr>
        </p:cxnSp>
        <p:cxnSp>
          <p:nvCxnSpPr>
            <p:cNvPr id="733" name="Google Shape;733;p71"/>
            <p:cNvCxnSpPr>
              <a:stCxn id="730" idx="2"/>
              <a:endCxn id="731" idx="0"/>
            </p:cNvCxnSpPr>
            <p:nvPr/>
          </p:nvCxnSpPr>
          <p:spPr>
            <a:xfrm>
              <a:off x="3141825" y="3269600"/>
              <a:ext cx="2343300" cy="0"/>
            </a:xfrm>
            <a:prstGeom prst="straightConnector1">
              <a:avLst/>
            </a:prstGeom>
            <a:noFill/>
            <a:ln cap="flat" cmpd="sng" w="28575">
              <a:solidFill>
                <a:schemeClr val="dk1"/>
              </a:solidFill>
              <a:prstDash val="dash"/>
              <a:round/>
              <a:headEnd len="med" w="med" type="none"/>
              <a:tailEnd len="med" w="med" type="none"/>
            </a:ln>
          </p:spPr>
        </p:cxnSp>
        <p:cxnSp>
          <p:nvCxnSpPr>
            <p:cNvPr id="734" name="Google Shape;734;p71"/>
            <p:cNvCxnSpPr>
              <a:stCxn id="731" idx="2"/>
              <a:endCxn id="729" idx="2"/>
            </p:cNvCxnSpPr>
            <p:nvPr/>
          </p:nvCxnSpPr>
          <p:spPr>
            <a:xfrm>
              <a:off x="5648950" y="3433325"/>
              <a:ext cx="0" cy="240300"/>
            </a:xfrm>
            <a:prstGeom prst="straightConnector1">
              <a:avLst/>
            </a:prstGeom>
            <a:noFill/>
            <a:ln cap="flat" cmpd="sng" w="28575">
              <a:solidFill>
                <a:schemeClr val="dk1"/>
              </a:solidFill>
              <a:prstDash val="dash"/>
              <a:round/>
              <a:headEnd len="med" w="med" type="none"/>
              <a:tailEnd len="med" w="med" type="none"/>
            </a:ln>
          </p:spPr>
        </p:cxnSp>
      </p:grpSp>
      <p:sp>
        <p:nvSpPr>
          <p:cNvPr id="735" name="Google Shape;735;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
        <p:nvSpPr>
          <p:cNvPr id="736" name="Google Shape;736;p71"/>
          <p:cNvSpPr txBox="1"/>
          <p:nvPr>
            <p:ph type="title"/>
          </p:nvPr>
        </p:nvSpPr>
        <p:spPr>
          <a:xfrm>
            <a:off x="634200" y="530725"/>
            <a:ext cx="3809400" cy="88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latin typeface="Montserrat SemiBold"/>
                <a:ea typeface="Montserrat SemiBold"/>
                <a:cs typeface="Montserrat SemiBold"/>
                <a:sym typeface="Montserrat SemiBold"/>
              </a:rPr>
              <a:t>Học trên đồ thị cho hệ thống gợi ý</a:t>
            </a:r>
            <a:endParaRPr b="0">
              <a:latin typeface="Montserrat SemiBold"/>
              <a:ea typeface="Montserrat SemiBold"/>
              <a:cs typeface="Montserrat SemiBold"/>
              <a:sym typeface="Montserrat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740" name="Shape 740"/>
        <p:cNvGrpSpPr/>
        <p:nvPr/>
      </p:nvGrpSpPr>
      <p:grpSpPr>
        <a:xfrm>
          <a:off x="0" y="0"/>
          <a:ext cx="0" cy="0"/>
          <a:chOff x="0" y="0"/>
          <a:chExt cx="0" cy="0"/>
        </a:xfrm>
      </p:grpSpPr>
      <p:sp>
        <p:nvSpPr>
          <p:cNvPr id="741" name="Google Shape;741;p72"/>
          <p:cNvSpPr/>
          <p:nvPr/>
        </p:nvSpPr>
        <p:spPr>
          <a:xfrm>
            <a:off x="5104125" y="279750"/>
            <a:ext cx="3733500" cy="458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2"/>
          <p:cNvSpPr txBox="1"/>
          <p:nvPr>
            <p:ph type="title"/>
          </p:nvPr>
        </p:nvSpPr>
        <p:spPr>
          <a:xfrm>
            <a:off x="713225" y="1440200"/>
            <a:ext cx="4060200" cy="10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500">
                <a:latin typeface="Montserrat Medium"/>
                <a:ea typeface="Montserrat Medium"/>
                <a:cs typeface="Montserrat Medium"/>
                <a:sym typeface="Montserrat Medium"/>
              </a:rPr>
              <a:t>Graph Convolutional Network</a:t>
            </a:r>
            <a:endParaRPr b="0" sz="2500">
              <a:latin typeface="Montserrat Medium"/>
              <a:ea typeface="Montserrat Medium"/>
              <a:cs typeface="Montserrat Medium"/>
              <a:sym typeface="Montserrat Medium"/>
            </a:endParaRPr>
          </a:p>
        </p:txBody>
      </p:sp>
      <p:sp>
        <p:nvSpPr>
          <p:cNvPr id="743" name="Google Shape;743;p72"/>
          <p:cNvSpPr txBox="1"/>
          <p:nvPr>
            <p:ph idx="1" type="subTitle"/>
          </p:nvPr>
        </p:nvSpPr>
        <p:spPr>
          <a:xfrm>
            <a:off x="713225" y="2630975"/>
            <a:ext cx="3400800" cy="1643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Questrial"/>
                <a:ea typeface="Questrial"/>
                <a:cs typeface="Questrial"/>
                <a:sym typeface="Questrial"/>
              </a:rPr>
              <a:t>Một loại mạng học sâu áp dụng tác vụ </a:t>
            </a:r>
            <a:r>
              <a:rPr b="1" lang="en">
                <a:latin typeface="Questrial"/>
                <a:ea typeface="Questrial"/>
                <a:cs typeface="Questrial"/>
                <a:sym typeface="Questrial"/>
              </a:rPr>
              <a:t>tích chập</a:t>
            </a:r>
            <a:r>
              <a:rPr lang="en">
                <a:latin typeface="Questrial"/>
                <a:ea typeface="Questrial"/>
                <a:cs typeface="Questrial"/>
                <a:sym typeface="Questrial"/>
              </a:rPr>
              <a:t> lên đồ thị với mục đích </a:t>
            </a:r>
            <a:r>
              <a:rPr b="1" lang="en">
                <a:latin typeface="Questrial"/>
                <a:ea typeface="Questrial"/>
                <a:cs typeface="Questrial"/>
                <a:sym typeface="Questrial"/>
              </a:rPr>
              <a:t>học biểu diễn</a:t>
            </a:r>
            <a:r>
              <a:rPr lang="en">
                <a:latin typeface="Questrial"/>
                <a:ea typeface="Questrial"/>
                <a:cs typeface="Questrial"/>
                <a:sym typeface="Questrial"/>
              </a:rPr>
              <a:t> các thực thể đồ thị (node, đồ thị con hoặc toàn bộ đồ thị)</a:t>
            </a:r>
            <a:endParaRPr>
              <a:latin typeface="Questrial"/>
              <a:ea typeface="Questrial"/>
              <a:cs typeface="Questrial"/>
              <a:sym typeface="Questrial"/>
            </a:endParaRPr>
          </a:p>
        </p:txBody>
      </p:sp>
      <p:cxnSp>
        <p:nvCxnSpPr>
          <p:cNvPr id="744" name="Google Shape;744;p72"/>
          <p:cNvCxnSpPr/>
          <p:nvPr/>
        </p:nvCxnSpPr>
        <p:spPr>
          <a:xfrm>
            <a:off x="819200" y="2481175"/>
            <a:ext cx="1071300" cy="0"/>
          </a:xfrm>
          <a:prstGeom prst="straightConnector1">
            <a:avLst/>
          </a:prstGeom>
          <a:noFill/>
          <a:ln cap="flat" cmpd="sng" w="19050">
            <a:solidFill>
              <a:srgbClr val="383838"/>
            </a:solidFill>
            <a:prstDash val="solid"/>
            <a:round/>
            <a:headEnd len="med" w="med" type="none"/>
            <a:tailEnd len="med" w="med" type="none"/>
          </a:ln>
        </p:spPr>
      </p:cxnSp>
      <p:sp>
        <p:nvSpPr>
          <p:cNvPr id="745" name="Google Shape;745;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accent6"/>
                </a:solidFill>
              </a:rPr>
              <a:t>‹#›</a:t>
            </a:fld>
            <a:endParaRPr b="1">
              <a:solidFill>
                <a:schemeClr val="accent6"/>
              </a:solidFill>
            </a:endParaRPr>
          </a:p>
        </p:txBody>
      </p:sp>
      <p:grpSp>
        <p:nvGrpSpPr>
          <p:cNvPr id="746" name="Google Shape;746;p72"/>
          <p:cNvGrpSpPr/>
          <p:nvPr/>
        </p:nvGrpSpPr>
        <p:grpSpPr>
          <a:xfrm>
            <a:off x="5270507" y="950599"/>
            <a:ext cx="3400748" cy="3242300"/>
            <a:chOff x="5284507" y="940699"/>
            <a:chExt cx="3400748" cy="3242300"/>
          </a:xfrm>
        </p:grpSpPr>
        <p:sp>
          <p:nvSpPr>
            <p:cNvPr id="747" name="Google Shape;747;p72"/>
            <p:cNvSpPr/>
            <p:nvPr/>
          </p:nvSpPr>
          <p:spPr>
            <a:xfrm>
              <a:off x="5284507" y="960399"/>
              <a:ext cx="1491300" cy="32226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2"/>
            <p:cNvSpPr/>
            <p:nvPr/>
          </p:nvSpPr>
          <p:spPr>
            <a:xfrm>
              <a:off x="7193955" y="940699"/>
              <a:ext cx="1491300" cy="32226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 name="Google Shape;749;p72"/>
            <p:cNvGrpSpPr/>
            <p:nvPr/>
          </p:nvGrpSpPr>
          <p:grpSpPr>
            <a:xfrm>
              <a:off x="7342816" y="2952511"/>
              <a:ext cx="1194213" cy="1116197"/>
              <a:chOff x="5867652" y="2105025"/>
              <a:chExt cx="2117399" cy="1979073"/>
            </a:xfrm>
          </p:grpSpPr>
          <p:cxnSp>
            <p:nvCxnSpPr>
              <p:cNvPr id="750" name="Google Shape;750;p72"/>
              <p:cNvCxnSpPr>
                <a:stCxn id="751" idx="6"/>
                <a:endCxn id="752" idx="2"/>
              </p:cNvCxnSpPr>
              <p:nvPr/>
            </p:nvCxnSpPr>
            <p:spPr>
              <a:xfrm>
                <a:off x="6346970" y="2234325"/>
                <a:ext cx="1379400" cy="2388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753" name="Google Shape;753;p72"/>
              <p:cNvCxnSpPr>
                <a:stCxn id="752" idx="3"/>
                <a:endCxn id="754" idx="7"/>
              </p:cNvCxnSpPr>
              <p:nvPr/>
            </p:nvCxnSpPr>
            <p:spPr>
              <a:xfrm flipH="1">
                <a:off x="6968722" y="2564499"/>
                <a:ext cx="795600" cy="4212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755" name="Google Shape;755;p72"/>
              <p:cNvCxnSpPr>
                <a:stCxn id="754" idx="5"/>
                <a:endCxn id="756" idx="1"/>
              </p:cNvCxnSpPr>
              <p:nvPr/>
            </p:nvCxnSpPr>
            <p:spPr>
              <a:xfrm>
                <a:off x="6968584" y="3168503"/>
                <a:ext cx="473100" cy="6948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757" name="Google Shape;757;p72"/>
              <p:cNvCxnSpPr>
                <a:stCxn id="752" idx="4"/>
                <a:endCxn id="756" idx="7"/>
              </p:cNvCxnSpPr>
              <p:nvPr/>
            </p:nvCxnSpPr>
            <p:spPr>
              <a:xfrm flipH="1">
                <a:off x="7624751" y="2602370"/>
                <a:ext cx="231000" cy="12609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758" name="Google Shape;758;p72"/>
              <p:cNvCxnSpPr>
                <a:stCxn id="754" idx="2"/>
                <a:endCxn id="759" idx="7"/>
              </p:cNvCxnSpPr>
              <p:nvPr/>
            </p:nvCxnSpPr>
            <p:spPr>
              <a:xfrm flipH="1">
                <a:off x="6088455" y="3077074"/>
                <a:ext cx="659400" cy="4902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sp>
            <p:nvSpPr>
              <p:cNvPr id="751" name="Google Shape;751;p72"/>
              <p:cNvSpPr/>
              <p:nvPr/>
            </p:nvSpPr>
            <p:spPr>
              <a:xfrm>
                <a:off x="6088370" y="2105025"/>
                <a:ext cx="258600" cy="258600"/>
              </a:xfrm>
              <a:prstGeom prst="ellipse">
                <a:avLst/>
              </a:prstGeom>
              <a:noFill/>
              <a:ln cap="flat" cmpd="sng" w="38100">
                <a:solidFill>
                  <a:srgbClr val="CC0000"/>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2"/>
              <p:cNvSpPr/>
              <p:nvPr/>
            </p:nvSpPr>
            <p:spPr>
              <a:xfrm>
                <a:off x="7726451" y="2343770"/>
                <a:ext cx="258600" cy="258600"/>
              </a:xfrm>
              <a:prstGeom prst="ellipse">
                <a:avLst/>
              </a:prstGeom>
              <a:noFill/>
              <a:ln cap="flat" cmpd="sng" w="38100">
                <a:solidFill>
                  <a:srgbClr val="E06666"/>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2"/>
              <p:cNvSpPr/>
              <p:nvPr/>
            </p:nvSpPr>
            <p:spPr>
              <a:xfrm>
                <a:off x="6747855" y="2947774"/>
                <a:ext cx="258600" cy="258600"/>
              </a:xfrm>
              <a:prstGeom prst="ellipse">
                <a:avLst/>
              </a:prstGeom>
              <a:noFill/>
              <a:ln cap="flat" cmpd="sng" w="38100">
                <a:solidFill>
                  <a:srgbClr val="B45F06"/>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2"/>
              <p:cNvSpPr/>
              <p:nvPr/>
            </p:nvSpPr>
            <p:spPr>
              <a:xfrm>
                <a:off x="5867652" y="3529391"/>
                <a:ext cx="258600" cy="258600"/>
              </a:xfrm>
              <a:prstGeom prst="ellipse">
                <a:avLst/>
              </a:prstGeom>
              <a:noFill/>
              <a:ln cap="flat" cmpd="sng" w="19050">
                <a:solidFill>
                  <a:srgbClr val="38761D"/>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2"/>
              <p:cNvSpPr/>
              <p:nvPr/>
            </p:nvSpPr>
            <p:spPr>
              <a:xfrm>
                <a:off x="7403944" y="3825498"/>
                <a:ext cx="258600" cy="258600"/>
              </a:xfrm>
              <a:prstGeom prst="ellipse">
                <a:avLst/>
              </a:prstGeom>
              <a:noFill/>
              <a:ln cap="flat" cmpd="sng" w="28575">
                <a:solidFill>
                  <a:srgbClr val="E69138"/>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60" name="Google Shape;760;p72"/>
            <p:cNvCxnSpPr/>
            <p:nvPr/>
          </p:nvCxnSpPr>
          <p:spPr>
            <a:xfrm>
              <a:off x="5301025" y="2756850"/>
              <a:ext cx="1473000" cy="0"/>
            </a:xfrm>
            <a:prstGeom prst="straightConnector1">
              <a:avLst/>
            </a:prstGeom>
            <a:noFill/>
            <a:ln cap="flat" cmpd="sng" w="9525">
              <a:solidFill>
                <a:schemeClr val="lt2"/>
              </a:solidFill>
              <a:prstDash val="dash"/>
              <a:round/>
              <a:headEnd len="med" w="med" type="none"/>
              <a:tailEnd len="med" w="med" type="none"/>
            </a:ln>
          </p:spPr>
        </p:cxnSp>
        <p:cxnSp>
          <p:nvCxnSpPr>
            <p:cNvPr id="761" name="Google Shape;761;p72"/>
            <p:cNvCxnSpPr/>
            <p:nvPr/>
          </p:nvCxnSpPr>
          <p:spPr>
            <a:xfrm>
              <a:off x="7212250" y="2756850"/>
              <a:ext cx="1473000" cy="0"/>
            </a:xfrm>
            <a:prstGeom prst="straightConnector1">
              <a:avLst/>
            </a:prstGeom>
            <a:noFill/>
            <a:ln cap="flat" cmpd="sng" w="9525">
              <a:solidFill>
                <a:schemeClr val="lt2"/>
              </a:solidFill>
              <a:prstDash val="dash"/>
              <a:round/>
              <a:headEnd len="med" w="med" type="none"/>
              <a:tailEnd len="med" w="med" type="none"/>
            </a:ln>
          </p:spPr>
        </p:cxnSp>
        <p:cxnSp>
          <p:nvCxnSpPr>
            <p:cNvPr id="762" name="Google Shape;762;p72"/>
            <p:cNvCxnSpPr>
              <a:stCxn id="763" idx="6"/>
              <a:endCxn id="759" idx="2"/>
            </p:cNvCxnSpPr>
            <p:nvPr/>
          </p:nvCxnSpPr>
          <p:spPr>
            <a:xfrm>
              <a:off x="6047884" y="3500747"/>
              <a:ext cx="1294800" cy="327900"/>
            </a:xfrm>
            <a:prstGeom prst="straightConnector1">
              <a:avLst/>
            </a:prstGeom>
            <a:noFill/>
            <a:ln cap="flat" cmpd="sng" w="19050">
              <a:solidFill>
                <a:srgbClr val="93C47D"/>
              </a:solidFill>
              <a:prstDash val="dash"/>
              <a:round/>
              <a:headEnd len="med" w="med" type="none"/>
              <a:tailEnd len="med" w="med" type="none"/>
            </a:ln>
          </p:spPr>
        </p:cxnSp>
        <p:cxnSp>
          <p:nvCxnSpPr>
            <p:cNvPr id="764" name="Google Shape;764;p72"/>
            <p:cNvCxnSpPr>
              <a:stCxn id="765" idx="6"/>
              <a:endCxn id="759" idx="2"/>
            </p:cNvCxnSpPr>
            <p:nvPr/>
          </p:nvCxnSpPr>
          <p:spPr>
            <a:xfrm>
              <a:off x="5551449" y="3828779"/>
              <a:ext cx="1791300" cy="0"/>
            </a:xfrm>
            <a:prstGeom prst="straightConnector1">
              <a:avLst/>
            </a:prstGeom>
            <a:noFill/>
            <a:ln cap="flat" cmpd="sng" w="9525">
              <a:solidFill>
                <a:srgbClr val="38761D"/>
              </a:solidFill>
              <a:prstDash val="dash"/>
              <a:round/>
              <a:headEnd len="med" w="med" type="none"/>
              <a:tailEnd len="med" w="med" type="none"/>
            </a:ln>
          </p:spPr>
        </p:cxnSp>
        <p:grpSp>
          <p:nvGrpSpPr>
            <p:cNvPr id="766" name="Google Shape;766;p72"/>
            <p:cNvGrpSpPr/>
            <p:nvPr/>
          </p:nvGrpSpPr>
          <p:grpSpPr>
            <a:xfrm>
              <a:off x="5405599" y="2952511"/>
              <a:ext cx="1194213" cy="1116197"/>
              <a:chOff x="5867652" y="2105025"/>
              <a:chExt cx="2117399" cy="1979073"/>
            </a:xfrm>
          </p:grpSpPr>
          <p:cxnSp>
            <p:nvCxnSpPr>
              <p:cNvPr id="767" name="Google Shape;767;p72"/>
              <p:cNvCxnSpPr>
                <a:stCxn id="768" idx="6"/>
                <a:endCxn id="769" idx="2"/>
              </p:cNvCxnSpPr>
              <p:nvPr/>
            </p:nvCxnSpPr>
            <p:spPr>
              <a:xfrm>
                <a:off x="6346970" y="2234325"/>
                <a:ext cx="1379400" cy="2388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770" name="Google Shape;770;p72"/>
              <p:cNvCxnSpPr>
                <a:stCxn id="769" idx="3"/>
                <a:endCxn id="763" idx="7"/>
              </p:cNvCxnSpPr>
              <p:nvPr/>
            </p:nvCxnSpPr>
            <p:spPr>
              <a:xfrm flipH="1">
                <a:off x="6968722" y="2564499"/>
                <a:ext cx="795600" cy="4212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771" name="Google Shape;771;p72"/>
              <p:cNvCxnSpPr>
                <a:stCxn id="763" idx="5"/>
                <a:endCxn id="772" idx="1"/>
              </p:cNvCxnSpPr>
              <p:nvPr/>
            </p:nvCxnSpPr>
            <p:spPr>
              <a:xfrm>
                <a:off x="6968584" y="3168503"/>
                <a:ext cx="473100" cy="6948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773" name="Google Shape;773;p72"/>
              <p:cNvCxnSpPr>
                <a:stCxn id="769" idx="4"/>
                <a:endCxn id="772" idx="7"/>
              </p:cNvCxnSpPr>
              <p:nvPr/>
            </p:nvCxnSpPr>
            <p:spPr>
              <a:xfrm flipH="1">
                <a:off x="7624751" y="2602370"/>
                <a:ext cx="231000" cy="12609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774" name="Google Shape;774;p72"/>
              <p:cNvCxnSpPr>
                <a:stCxn id="763" idx="2"/>
                <a:endCxn id="765" idx="7"/>
              </p:cNvCxnSpPr>
              <p:nvPr/>
            </p:nvCxnSpPr>
            <p:spPr>
              <a:xfrm flipH="1">
                <a:off x="6088455" y="3077074"/>
                <a:ext cx="659400" cy="4902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sp>
            <p:nvSpPr>
              <p:cNvPr id="768" name="Google Shape;768;p72"/>
              <p:cNvSpPr/>
              <p:nvPr/>
            </p:nvSpPr>
            <p:spPr>
              <a:xfrm>
                <a:off x="6088370" y="2105025"/>
                <a:ext cx="258600" cy="258600"/>
              </a:xfrm>
              <a:prstGeom prst="ellipse">
                <a:avLst/>
              </a:prstGeom>
              <a:noFill/>
              <a:ln cap="flat" cmpd="sng" w="38100">
                <a:solidFill>
                  <a:srgbClr val="990000"/>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2"/>
              <p:cNvSpPr/>
              <p:nvPr/>
            </p:nvSpPr>
            <p:spPr>
              <a:xfrm>
                <a:off x="7726451" y="2343770"/>
                <a:ext cx="258600" cy="258600"/>
              </a:xfrm>
              <a:prstGeom prst="ellipse">
                <a:avLst/>
              </a:prstGeom>
              <a:noFill/>
              <a:ln cap="flat" cmpd="sng" w="28575">
                <a:solidFill>
                  <a:srgbClr val="FFD966"/>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2"/>
              <p:cNvSpPr/>
              <p:nvPr/>
            </p:nvSpPr>
            <p:spPr>
              <a:xfrm>
                <a:off x="6747855" y="2947774"/>
                <a:ext cx="258600" cy="258600"/>
              </a:xfrm>
              <a:prstGeom prst="ellipse">
                <a:avLst/>
              </a:prstGeom>
              <a:noFill/>
              <a:ln cap="flat" cmpd="sng" w="19050">
                <a:solidFill>
                  <a:srgbClr val="93C47D"/>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2"/>
              <p:cNvSpPr/>
              <p:nvPr/>
            </p:nvSpPr>
            <p:spPr>
              <a:xfrm>
                <a:off x="5867652" y="3529391"/>
                <a:ext cx="258600" cy="258600"/>
              </a:xfrm>
              <a:prstGeom prst="ellipse">
                <a:avLst/>
              </a:prstGeom>
              <a:noFill/>
              <a:ln cap="flat" cmpd="sng" w="9525">
                <a:solidFill>
                  <a:srgbClr val="38761D"/>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2"/>
              <p:cNvSpPr/>
              <p:nvPr/>
            </p:nvSpPr>
            <p:spPr>
              <a:xfrm>
                <a:off x="7403944" y="3825498"/>
                <a:ext cx="258600" cy="258600"/>
              </a:xfrm>
              <a:prstGeom prst="ellipse">
                <a:avLst/>
              </a:prstGeom>
              <a:noFill/>
              <a:ln cap="flat" cmpd="sng" w="38100">
                <a:solidFill>
                  <a:srgbClr val="E69138"/>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75" name="Google Shape;775;p72"/>
            <p:cNvCxnSpPr>
              <a:stCxn id="776" idx="6"/>
              <a:endCxn id="777" idx="2"/>
            </p:cNvCxnSpPr>
            <p:nvPr/>
          </p:nvCxnSpPr>
          <p:spPr>
            <a:xfrm>
              <a:off x="6075652" y="1945043"/>
              <a:ext cx="1791300" cy="0"/>
            </a:xfrm>
            <a:prstGeom prst="straightConnector1">
              <a:avLst/>
            </a:prstGeom>
            <a:noFill/>
            <a:ln cap="flat" cmpd="sng" w="19050">
              <a:solidFill>
                <a:srgbClr val="93C47D"/>
              </a:solidFill>
              <a:prstDash val="dash"/>
              <a:round/>
              <a:headEnd len="med" w="med" type="none"/>
              <a:tailEnd len="med" w="med" type="none"/>
            </a:ln>
          </p:spPr>
        </p:cxnSp>
        <p:cxnSp>
          <p:nvCxnSpPr>
            <p:cNvPr id="778" name="Google Shape;778;p72"/>
            <p:cNvCxnSpPr>
              <a:stCxn id="779" idx="6"/>
              <a:endCxn id="777" idx="2"/>
            </p:cNvCxnSpPr>
            <p:nvPr/>
          </p:nvCxnSpPr>
          <p:spPr>
            <a:xfrm flipH="1" rot="10800000">
              <a:off x="5579218" y="1945175"/>
              <a:ext cx="2287800" cy="327900"/>
            </a:xfrm>
            <a:prstGeom prst="straightConnector1">
              <a:avLst/>
            </a:prstGeom>
            <a:noFill/>
            <a:ln cap="flat" cmpd="sng" w="9525">
              <a:solidFill>
                <a:srgbClr val="38761D"/>
              </a:solidFill>
              <a:prstDash val="dash"/>
              <a:round/>
              <a:headEnd len="med" w="med" type="none"/>
              <a:tailEnd len="med" w="med" type="none"/>
            </a:ln>
          </p:spPr>
        </p:cxnSp>
        <p:cxnSp>
          <p:nvCxnSpPr>
            <p:cNvPr id="780" name="Google Shape;780;p72"/>
            <p:cNvCxnSpPr>
              <a:stCxn id="781" idx="6"/>
              <a:endCxn id="777" idx="2"/>
            </p:cNvCxnSpPr>
            <p:nvPr/>
          </p:nvCxnSpPr>
          <p:spPr>
            <a:xfrm>
              <a:off x="6627580" y="1604385"/>
              <a:ext cx="1239300" cy="340800"/>
            </a:xfrm>
            <a:prstGeom prst="straightConnector1">
              <a:avLst/>
            </a:prstGeom>
            <a:noFill/>
            <a:ln cap="flat" cmpd="sng" w="28575">
              <a:solidFill>
                <a:srgbClr val="FFD966"/>
              </a:solidFill>
              <a:prstDash val="dash"/>
              <a:round/>
              <a:headEnd len="med" w="med" type="none"/>
              <a:tailEnd len="med" w="med" type="none"/>
            </a:ln>
          </p:spPr>
        </p:cxnSp>
        <p:cxnSp>
          <p:nvCxnSpPr>
            <p:cNvPr id="782" name="Google Shape;782;p72"/>
            <p:cNvCxnSpPr>
              <a:stCxn id="783" idx="6"/>
              <a:endCxn id="777" idx="2"/>
            </p:cNvCxnSpPr>
            <p:nvPr/>
          </p:nvCxnSpPr>
          <p:spPr>
            <a:xfrm flipH="1" rot="10800000">
              <a:off x="6445686" y="1945080"/>
              <a:ext cx="1421400" cy="495000"/>
            </a:xfrm>
            <a:prstGeom prst="straightConnector1">
              <a:avLst/>
            </a:prstGeom>
            <a:noFill/>
            <a:ln cap="flat" cmpd="sng" w="38100">
              <a:solidFill>
                <a:srgbClr val="E69138"/>
              </a:solidFill>
              <a:prstDash val="dash"/>
              <a:round/>
              <a:headEnd len="med" w="med" type="none"/>
              <a:tailEnd len="med" w="med" type="none"/>
            </a:ln>
          </p:spPr>
        </p:cxnSp>
        <p:grpSp>
          <p:nvGrpSpPr>
            <p:cNvPr id="784" name="Google Shape;784;p72"/>
            <p:cNvGrpSpPr/>
            <p:nvPr/>
          </p:nvGrpSpPr>
          <p:grpSpPr>
            <a:xfrm>
              <a:off x="5433367" y="1396808"/>
              <a:ext cx="1194213" cy="1116197"/>
              <a:chOff x="5867652" y="2105025"/>
              <a:chExt cx="2117399" cy="1979073"/>
            </a:xfrm>
          </p:grpSpPr>
          <p:cxnSp>
            <p:nvCxnSpPr>
              <p:cNvPr id="785" name="Google Shape;785;p72"/>
              <p:cNvCxnSpPr>
                <a:stCxn id="786" idx="6"/>
                <a:endCxn id="781" idx="2"/>
              </p:cNvCxnSpPr>
              <p:nvPr/>
            </p:nvCxnSpPr>
            <p:spPr>
              <a:xfrm>
                <a:off x="6346970" y="2234325"/>
                <a:ext cx="1379400" cy="2388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787" name="Google Shape;787;p72"/>
              <p:cNvCxnSpPr>
                <a:stCxn id="781" idx="3"/>
                <a:endCxn id="776" idx="7"/>
              </p:cNvCxnSpPr>
              <p:nvPr/>
            </p:nvCxnSpPr>
            <p:spPr>
              <a:xfrm flipH="1">
                <a:off x="6968722" y="2564499"/>
                <a:ext cx="795600" cy="4212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788" name="Google Shape;788;p72"/>
              <p:cNvCxnSpPr>
                <a:stCxn id="776" idx="5"/>
                <a:endCxn id="783" idx="1"/>
              </p:cNvCxnSpPr>
              <p:nvPr/>
            </p:nvCxnSpPr>
            <p:spPr>
              <a:xfrm>
                <a:off x="6968584" y="3168503"/>
                <a:ext cx="473100" cy="6948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789" name="Google Shape;789;p72"/>
              <p:cNvCxnSpPr>
                <a:stCxn id="781" idx="4"/>
                <a:endCxn id="783" idx="7"/>
              </p:cNvCxnSpPr>
              <p:nvPr/>
            </p:nvCxnSpPr>
            <p:spPr>
              <a:xfrm flipH="1">
                <a:off x="7624751" y="2602370"/>
                <a:ext cx="231000" cy="12609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790" name="Google Shape;790;p72"/>
              <p:cNvCxnSpPr>
                <a:stCxn id="776" idx="2"/>
                <a:endCxn id="779" idx="7"/>
              </p:cNvCxnSpPr>
              <p:nvPr/>
            </p:nvCxnSpPr>
            <p:spPr>
              <a:xfrm flipH="1">
                <a:off x="6088455" y="3077074"/>
                <a:ext cx="659400" cy="4902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sp>
            <p:nvSpPr>
              <p:cNvPr id="786" name="Google Shape;786;p72"/>
              <p:cNvSpPr/>
              <p:nvPr/>
            </p:nvSpPr>
            <p:spPr>
              <a:xfrm>
                <a:off x="6088370" y="2105025"/>
                <a:ext cx="258600" cy="258600"/>
              </a:xfrm>
              <a:prstGeom prst="ellipse">
                <a:avLst/>
              </a:prstGeom>
              <a:noFill/>
              <a:ln cap="flat" cmpd="sng" w="38100">
                <a:solidFill>
                  <a:srgbClr val="990000"/>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2"/>
              <p:cNvSpPr/>
              <p:nvPr/>
            </p:nvSpPr>
            <p:spPr>
              <a:xfrm>
                <a:off x="7726451" y="2343770"/>
                <a:ext cx="258600" cy="258600"/>
              </a:xfrm>
              <a:prstGeom prst="ellipse">
                <a:avLst/>
              </a:prstGeom>
              <a:noFill/>
              <a:ln cap="flat" cmpd="sng" w="28575">
                <a:solidFill>
                  <a:srgbClr val="FFD966"/>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2"/>
              <p:cNvSpPr/>
              <p:nvPr/>
            </p:nvSpPr>
            <p:spPr>
              <a:xfrm>
                <a:off x="6747855" y="2947774"/>
                <a:ext cx="258600" cy="258600"/>
              </a:xfrm>
              <a:prstGeom prst="ellipse">
                <a:avLst/>
              </a:prstGeom>
              <a:noFill/>
              <a:ln cap="flat" cmpd="sng" w="19050">
                <a:solidFill>
                  <a:srgbClr val="93C47D"/>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2"/>
              <p:cNvSpPr/>
              <p:nvPr/>
            </p:nvSpPr>
            <p:spPr>
              <a:xfrm>
                <a:off x="5867652" y="3529391"/>
                <a:ext cx="258600" cy="258600"/>
              </a:xfrm>
              <a:prstGeom prst="ellipse">
                <a:avLst/>
              </a:prstGeom>
              <a:noFill/>
              <a:ln cap="flat" cmpd="sng" w="9525">
                <a:solidFill>
                  <a:srgbClr val="38761D"/>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2"/>
              <p:cNvSpPr/>
              <p:nvPr/>
            </p:nvSpPr>
            <p:spPr>
              <a:xfrm>
                <a:off x="7403944" y="3825498"/>
                <a:ext cx="258600" cy="258600"/>
              </a:xfrm>
              <a:prstGeom prst="ellipse">
                <a:avLst/>
              </a:prstGeom>
              <a:noFill/>
              <a:ln cap="flat" cmpd="sng" w="38100">
                <a:solidFill>
                  <a:srgbClr val="E69138"/>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 name="Google Shape;791;p72"/>
            <p:cNvSpPr txBox="1"/>
            <p:nvPr/>
          </p:nvSpPr>
          <p:spPr>
            <a:xfrm>
              <a:off x="5675648" y="965675"/>
              <a:ext cx="777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383838"/>
                  </a:solidFill>
                  <a:latin typeface="Questrial"/>
                  <a:ea typeface="Questrial"/>
                  <a:cs typeface="Questrial"/>
                  <a:sym typeface="Questrial"/>
                </a:rPr>
                <a:t>Layer k</a:t>
              </a:r>
              <a:endParaRPr b="1" sz="1200">
                <a:solidFill>
                  <a:srgbClr val="383838"/>
                </a:solidFill>
                <a:latin typeface="Questrial"/>
                <a:ea typeface="Questrial"/>
                <a:cs typeface="Questrial"/>
                <a:sym typeface="Questrial"/>
              </a:endParaRPr>
            </a:p>
          </p:txBody>
        </p:sp>
        <p:sp>
          <p:nvSpPr>
            <p:cNvPr id="792" name="Google Shape;792;p72"/>
            <p:cNvSpPr txBox="1"/>
            <p:nvPr/>
          </p:nvSpPr>
          <p:spPr>
            <a:xfrm>
              <a:off x="7527350" y="965675"/>
              <a:ext cx="94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383838"/>
                  </a:solidFill>
                  <a:latin typeface="Questrial"/>
                  <a:ea typeface="Questrial"/>
                  <a:cs typeface="Questrial"/>
                  <a:sym typeface="Questrial"/>
                </a:rPr>
                <a:t>Layer k + 1</a:t>
              </a:r>
              <a:endParaRPr b="1" sz="1200">
                <a:solidFill>
                  <a:srgbClr val="383838"/>
                </a:solidFill>
                <a:latin typeface="Questrial"/>
                <a:ea typeface="Questrial"/>
                <a:cs typeface="Questrial"/>
                <a:sym typeface="Questrial"/>
              </a:endParaRPr>
            </a:p>
          </p:txBody>
        </p:sp>
        <p:grpSp>
          <p:nvGrpSpPr>
            <p:cNvPr id="793" name="Google Shape;793;p72"/>
            <p:cNvGrpSpPr/>
            <p:nvPr/>
          </p:nvGrpSpPr>
          <p:grpSpPr>
            <a:xfrm>
              <a:off x="7370584" y="1396808"/>
              <a:ext cx="1194213" cy="1116197"/>
              <a:chOff x="5867652" y="2105025"/>
              <a:chExt cx="2117399" cy="1979073"/>
            </a:xfrm>
          </p:grpSpPr>
          <p:cxnSp>
            <p:nvCxnSpPr>
              <p:cNvPr id="794" name="Google Shape;794;p72"/>
              <p:cNvCxnSpPr>
                <a:stCxn id="795" idx="6"/>
                <a:endCxn id="796" idx="2"/>
              </p:cNvCxnSpPr>
              <p:nvPr/>
            </p:nvCxnSpPr>
            <p:spPr>
              <a:xfrm>
                <a:off x="6346970" y="2234325"/>
                <a:ext cx="1379400" cy="2388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797" name="Google Shape;797;p72"/>
              <p:cNvCxnSpPr>
                <a:stCxn id="796" idx="3"/>
                <a:endCxn id="777" idx="7"/>
              </p:cNvCxnSpPr>
              <p:nvPr/>
            </p:nvCxnSpPr>
            <p:spPr>
              <a:xfrm flipH="1">
                <a:off x="6968722" y="2564499"/>
                <a:ext cx="795600" cy="4212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798" name="Google Shape;798;p72"/>
              <p:cNvCxnSpPr>
                <a:stCxn id="777" idx="5"/>
                <a:endCxn id="799" idx="1"/>
              </p:cNvCxnSpPr>
              <p:nvPr/>
            </p:nvCxnSpPr>
            <p:spPr>
              <a:xfrm>
                <a:off x="6968584" y="3168503"/>
                <a:ext cx="473100" cy="6948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800" name="Google Shape;800;p72"/>
              <p:cNvCxnSpPr>
                <a:stCxn id="796" idx="4"/>
                <a:endCxn id="799" idx="7"/>
              </p:cNvCxnSpPr>
              <p:nvPr/>
            </p:nvCxnSpPr>
            <p:spPr>
              <a:xfrm flipH="1">
                <a:off x="7624751" y="2602370"/>
                <a:ext cx="231000" cy="12609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801" name="Google Shape;801;p72"/>
              <p:cNvCxnSpPr>
                <a:stCxn id="777" idx="2"/>
                <a:endCxn id="802" idx="7"/>
              </p:cNvCxnSpPr>
              <p:nvPr/>
            </p:nvCxnSpPr>
            <p:spPr>
              <a:xfrm flipH="1">
                <a:off x="6088455" y="3077074"/>
                <a:ext cx="659400" cy="4902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sp>
            <p:nvSpPr>
              <p:cNvPr id="795" name="Google Shape;795;p72"/>
              <p:cNvSpPr/>
              <p:nvPr/>
            </p:nvSpPr>
            <p:spPr>
              <a:xfrm>
                <a:off x="6088370" y="2105025"/>
                <a:ext cx="258600" cy="258600"/>
              </a:xfrm>
              <a:prstGeom prst="ellipse">
                <a:avLst/>
              </a:prstGeom>
              <a:noFill/>
              <a:ln cap="flat" cmpd="sng" w="38100">
                <a:solidFill>
                  <a:srgbClr val="CC0000"/>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2"/>
              <p:cNvSpPr/>
              <p:nvPr/>
            </p:nvSpPr>
            <p:spPr>
              <a:xfrm>
                <a:off x="7726451" y="2343770"/>
                <a:ext cx="258600" cy="258600"/>
              </a:xfrm>
              <a:prstGeom prst="ellipse">
                <a:avLst/>
              </a:prstGeom>
              <a:noFill/>
              <a:ln cap="flat" cmpd="sng" w="38100">
                <a:solidFill>
                  <a:srgbClr val="E06666"/>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2"/>
              <p:cNvSpPr/>
              <p:nvPr/>
            </p:nvSpPr>
            <p:spPr>
              <a:xfrm>
                <a:off x="6747855" y="2947774"/>
                <a:ext cx="258600" cy="258600"/>
              </a:xfrm>
              <a:prstGeom prst="ellipse">
                <a:avLst/>
              </a:prstGeom>
              <a:noFill/>
              <a:ln cap="flat" cmpd="sng" w="38100">
                <a:solidFill>
                  <a:srgbClr val="B45F06"/>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2"/>
              <p:cNvSpPr/>
              <p:nvPr/>
            </p:nvSpPr>
            <p:spPr>
              <a:xfrm>
                <a:off x="5867652" y="3529391"/>
                <a:ext cx="258600" cy="258600"/>
              </a:xfrm>
              <a:prstGeom prst="ellipse">
                <a:avLst/>
              </a:prstGeom>
              <a:noFill/>
              <a:ln cap="flat" cmpd="sng" w="19050">
                <a:solidFill>
                  <a:srgbClr val="38761D"/>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2"/>
              <p:cNvSpPr/>
              <p:nvPr/>
            </p:nvSpPr>
            <p:spPr>
              <a:xfrm>
                <a:off x="7403944" y="3825498"/>
                <a:ext cx="258600" cy="258600"/>
              </a:xfrm>
              <a:prstGeom prst="ellipse">
                <a:avLst/>
              </a:prstGeom>
              <a:noFill/>
              <a:ln cap="flat" cmpd="sng" w="28575">
                <a:solidFill>
                  <a:srgbClr val="E69138"/>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3" name="Google Shape;803;p72"/>
          <p:cNvSpPr/>
          <p:nvPr/>
        </p:nvSpPr>
        <p:spPr>
          <a:xfrm rot="-2700000">
            <a:off x="8291828" y="-260844"/>
            <a:ext cx="756887" cy="756887"/>
          </a:xfrm>
          <a:prstGeom prst="rtTriangle">
            <a:avLst/>
          </a:prstGeom>
          <a:noFill/>
          <a:ln cap="flat" cmpd="sng" w="19050">
            <a:solidFill>
              <a:srgbClr val="3838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2"/>
          <p:cNvSpPr/>
          <p:nvPr/>
        </p:nvSpPr>
        <p:spPr>
          <a:xfrm rot="8100000">
            <a:off x="5002083" y="4790109"/>
            <a:ext cx="469236" cy="588030"/>
          </a:xfrm>
          <a:prstGeom prst="rtTriangle">
            <a:avLst/>
          </a:prstGeom>
          <a:noFill/>
          <a:ln cap="flat" cmpd="sng" w="19050">
            <a:solidFill>
              <a:srgbClr val="3838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2"/>
          <p:cNvSpPr/>
          <p:nvPr/>
        </p:nvSpPr>
        <p:spPr>
          <a:xfrm>
            <a:off x="4957679" y="4308925"/>
            <a:ext cx="867900" cy="867900"/>
          </a:xfrm>
          <a:prstGeom prst="rtTriangle">
            <a:avLst/>
          </a:prstGeom>
          <a:noFill/>
          <a:ln cap="flat" cmpd="sng" w="19050">
            <a:solidFill>
              <a:srgbClr val="3838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809" name="Shape 809"/>
        <p:cNvGrpSpPr/>
        <p:nvPr/>
      </p:nvGrpSpPr>
      <p:grpSpPr>
        <a:xfrm>
          <a:off x="0" y="0"/>
          <a:ext cx="0" cy="0"/>
          <a:chOff x="0" y="0"/>
          <a:chExt cx="0" cy="0"/>
        </a:xfrm>
      </p:grpSpPr>
      <p:sp>
        <p:nvSpPr>
          <p:cNvPr id="810" name="Google Shape;810;p73"/>
          <p:cNvSpPr/>
          <p:nvPr/>
        </p:nvSpPr>
        <p:spPr>
          <a:xfrm>
            <a:off x="5104125" y="279750"/>
            <a:ext cx="3733500" cy="458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3"/>
          <p:cNvSpPr txBox="1"/>
          <p:nvPr>
            <p:ph type="title"/>
          </p:nvPr>
        </p:nvSpPr>
        <p:spPr>
          <a:xfrm>
            <a:off x="713225" y="1440200"/>
            <a:ext cx="4060200" cy="10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500">
                <a:latin typeface="Montserrat Medium"/>
                <a:ea typeface="Montserrat Medium"/>
                <a:cs typeface="Montserrat Medium"/>
                <a:sym typeface="Montserrat Medium"/>
              </a:rPr>
              <a:t>Graph Convolutional Network</a:t>
            </a:r>
            <a:endParaRPr b="0" sz="2500">
              <a:latin typeface="Montserrat Medium"/>
              <a:ea typeface="Montserrat Medium"/>
              <a:cs typeface="Montserrat Medium"/>
              <a:sym typeface="Montserrat Medium"/>
            </a:endParaRPr>
          </a:p>
        </p:txBody>
      </p:sp>
      <p:sp>
        <p:nvSpPr>
          <p:cNvPr id="812" name="Google Shape;812;p73"/>
          <p:cNvSpPr txBox="1"/>
          <p:nvPr>
            <p:ph idx="1" type="subTitle"/>
          </p:nvPr>
        </p:nvSpPr>
        <p:spPr>
          <a:xfrm>
            <a:off x="713225" y="2630975"/>
            <a:ext cx="3400800" cy="1643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Questrial"/>
                <a:ea typeface="Questrial"/>
                <a:cs typeface="Questrial"/>
                <a:sym typeface="Questrial"/>
              </a:rPr>
              <a:t>Một loại mạng học sâu áp dụng tác vụ </a:t>
            </a:r>
            <a:r>
              <a:rPr b="1" lang="en">
                <a:latin typeface="Questrial"/>
                <a:ea typeface="Questrial"/>
                <a:cs typeface="Questrial"/>
                <a:sym typeface="Questrial"/>
              </a:rPr>
              <a:t>tích chập</a:t>
            </a:r>
            <a:r>
              <a:rPr lang="en">
                <a:latin typeface="Questrial"/>
                <a:ea typeface="Questrial"/>
                <a:cs typeface="Questrial"/>
                <a:sym typeface="Questrial"/>
              </a:rPr>
              <a:t> lên đồ thị với mục đích </a:t>
            </a:r>
            <a:r>
              <a:rPr b="1" lang="en">
                <a:latin typeface="Questrial"/>
                <a:ea typeface="Questrial"/>
                <a:cs typeface="Questrial"/>
                <a:sym typeface="Questrial"/>
              </a:rPr>
              <a:t>học biểu diễn</a:t>
            </a:r>
            <a:r>
              <a:rPr lang="en">
                <a:latin typeface="Questrial"/>
                <a:ea typeface="Questrial"/>
                <a:cs typeface="Questrial"/>
                <a:sym typeface="Questrial"/>
              </a:rPr>
              <a:t> các thực thể đồ thị (node, đồ thị con hoặc toàn bộ đồ thị)</a:t>
            </a:r>
            <a:endParaRPr>
              <a:latin typeface="Questrial"/>
              <a:ea typeface="Questrial"/>
              <a:cs typeface="Questrial"/>
              <a:sym typeface="Questrial"/>
            </a:endParaRPr>
          </a:p>
        </p:txBody>
      </p:sp>
      <p:cxnSp>
        <p:nvCxnSpPr>
          <p:cNvPr id="813" name="Google Shape;813;p73"/>
          <p:cNvCxnSpPr/>
          <p:nvPr/>
        </p:nvCxnSpPr>
        <p:spPr>
          <a:xfrm>
            <a:off x="819200" y="2481175"/>
            <a:ext cx="1071300" cy="0"/>
          </a:xfrm>
          <a:prstGeom prst="straightConnector1">
            <a:avLst/>
          </a:prstGeom>
          <a:noFill/>
          <a:ln cap="flat" cmpd="sng" w="19050">
            <a:solidFill>
              <a:srgbClr val="383838"/>
            </a:solidFill>
            <a:prstDash val="solid"/>
            <a:round/>
            <a:headEnd len="med" w="med" type="none"/>
            <a:tailEnd len="med" w="med" type="none"/>
          </a:ln>
        </p:spPr>
      </p:cxnSp>
      <p:sp>
        <p:nvSpPr>
          <p:cNvPr id="814" name="Google Shape;814;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accent6"/>
                </a:solidFill>
              </a:rPr>
              <a:t>‹#›</a:t>
            </a:fld>
            <a:endParaRPr b="1">
              <a:solidFill>
                <a:schemeClr val="accent6"/>
              </a:solidFill>
            </a:endParaRPr>
          </a:p>
        </p:txBody>
      </p:sp>
      <p:grpSp>
        <p:nvGrpSpPr>
          <p:cNvPr id="815" name="Google Shape;815;p73"/>
          <p:cNvGrpSpPr/>
          <p:nvPr/>
        </p:nvGrpSpPr>
        <p:grpSpPr>
          <a:xfrm>
            <a:off x="6159000" y="549638"/>
            <a:ext cx="1623601" cy="4044212"/>
            <a:chOff x="6159000" y="505038"/>
            <a:chExt cx="1623601" cy="4044212"/>
          </a:xfrm>
        </p:grpSpPr>
        <p:grpSp>
          <p:nvGrpSpPr>
            <p:cNvPr id="816" name="Google Shape;816;p73"/>
            <p:cNvGrpSpPr/>
            <p:nvPr/>
          </p:nvGrpSpPr>
          <p:grpSpPr>
            <a:xfrm>
              <a:off x="6159000" y="505038"/>
              <a:ext cx="1623601" cy="2144521"/>
              <a:chOff x="3155926" y="2630960"/>
              <a:chExt cx="1552200" cy="2050211"/>
            </a:xfrm>
          </p:grpSpPr>
          <p:grpSp>
            <p:nvGrpSpPr>
              <p:cNvPr id="817" name="Google Shape;817;p73"/>
              <p:cNvGrpSpPr/>
              <p:nvPr/>
            </p:nvGrpSpPr>
            <p:grpSpPr>
              <a:xfrm>
                <a:off x="3272937" y="2881336"/>
                <a:ext cx="1318212" cy="1643198"/>
                <a:chOff x="6496881" y="2571752"/>
                <a:chExt cx="1792266" cy="2234124"/>
              </a:xfrm>
            </p:grpSpPr>
            <p:grpSp>
              <p:nvGrpSpPr>
                <p:cNvPr id="818" name="Google Shape;818;p73"/>
                <p:cNvGrpSpPr/>
                <p:nvPr/>
              </p:nvGrpSpPr>
              <p:grpSpPr>
                <a:xfrm>
                  <a:off x="6520707" y="2576739"/>
                  <a:ext cx="211598" cy="270539"/>
                  <a:chOff x="4899999" y="2882095"/>
                  <a:chExt cx="271244" cy="346801"/>
                </a:xfrm>
              </p:grpSpPr>
              <p:sp>
                <p:nvSpPr>
                  <p:cNvPr id="819" name="Google Shape;819;p73"/>
                  <p:cNvSpPr/>
                  <p:nvPr/>
                </p:nvSpPr>
                <p:spPr>
                  <a:xfrm>
                    <a:off x="4899999" y="2882095"/>
                    <a:ext cx="271244" cy="346801"/>
                  </a:xfrm>
                  <a:custGeom>
                    <a:rect b="b" l="l" r="r" t="t"/>
                    <a:pathLst>
                      <a:path extrusionOk="0" h="10947" w="8562">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3"/>
                  <p:cNvSpPr/>
                  <p:nvPr/>
                </p:nvSpPr>
                <p:spPr>
                  <a:xfrm>
                    <a:off x="5090491" y="3141364"/>
                    <a:ext cx="10581" cy="86391"/>
                  </a:xfrm>
                  <a:custGeom>
                    <a:rect b="b" l="l" r="r" t="t"/>
                    <a:pathLst>
                      <a:path extrusionOk="0" h="2727" w="334">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3"/>
                  <p:cNvSpPr/>
                  <p:nvPr/>
                </p:nvSpPr>
                <p:spPr>
                  <a:xfrm>
                    <a:off x="5031281" y="3152294"/>
                    <a:ext cx="10201" cy="10613"/>
                  </a:xfrm>
                  <a:custGeom>
                    <a:rect b="b" l="l" r="r" t="t"/>
                    <a:pathLst>
                      <a:path extrusionOk="0" h="335" w="322">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3"/>
                  <p:cNvSpPr/>
                  <p:nvPr/>
                </p:nvSpPr>
                <p:spPr>
                  <a:xfrm>
                    <a:off x="5031281" y="3217555"/>
                    <a:ext cx="10201" cy="10201"/>
                  </a:xfrm>
                  <a:custGeom>
                    <a:rect b="b" l="l" r="r" t="t"/>
                    <a:pathLst>
                      <a:path extrusionOk="0" h="322" w="322">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3"/>
                  <p:cNvSpPr/>
                  <p:nvPr/>
                </p:nvSpPr>
                <p:spPr>
                  <a:xfrm>
                    <a:off x="5031281" y="3184734"/>
                    <a:ext cx="10201" cy="10613"/>
                  </a:xfrm>
                  <a:custGeom>
                    <a:rect b="b" l="l" r="r" t="t"/>
                    <a:pathLst>
                      <a:path extrusionOk="0" h="335" w="322">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3"/>
                  <p:cNvSpPr/>
                  <p:nvPr/>
                </p:nvSpPr>
                <p:spPr>
                  <a:xfrm>
                    <a:off x="4998841" y="2995763"/>
                    <a:ext cx="10201" cy="15492"/>
                  </a:xfrm>
                  <a:custGeom>
                    <a:rect b="b" l="l" r="r" t="t"/>
                    <a:pathLst>
                      <a:path extrusionOk="0" h="489" w="322">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3"/>
                  <p:cNvSpPr/>
                  <p:nvPr/>
                </p:nvSpPr>
                <p:spPr>
                  <a:xfrm>
                    <a:off x="5063721" y="2995763"/>
                    <a:ext cx="10201" cy="15492"/>
                  </a:xfrm>
                  <a:custGeom>
                    <a:rect b="b" l="l" r="r" t="t"/>
                    <a:pathLst>
                      <a:path extrusionOk="0" h="489" w="322">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3"/>
                  <p:cNvSpPr/>
                  <p:nvPr/>
                </p:nvSpPr>
                <p:spPr>
                  <a:xfrm>
                    <a:off x="4993550"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3"/>
                  <p:cNvSpPr/>
                  <p:nvPr/>
                </p:nvSpPr>
                <p:spPr>
                  <a:xfrm>
                    <a:off x="5058051"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3"/>
                  <p:cNvSpPr/>
                  <p:nvPr/>
                </p:nvSpPr>
                <p:spPr>
                  <a:xfrm>
                    <a:off x="5007141" y="3025574"/>
                    <a:ext cx="58481" cy="32092"/>
                  </a:xfrm>
                  <a:custGeom>
                    <a:rect b="b" l="l" r="r" t="t"/>
                    <a:pathLst>
                      <a:path extrusionOk="0" h="1013" w="1846">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73"/>
                <p:cNvGrpSpPr/>
                <p:nvPr/>
              </p:nvGrpSpPr>
              <p:grpSpPr>
                <a:xfrm>
                  <a:off x="6496881" y="3061527"/>
                  <a:ext cx="259270" cy="276916"/>
                  <a:chOff x="5289631" y="1500214"/>
                  <a:chExt cx="332355" cy="354974"/>
                </a:xfrm>
              </p:grpSpPr>
              <p:sp>
                <p:nvSpPr>
                  <p:cNvPr id="830" name="Google Shape;830;p73"/>
                  <p:cNvSpPr/>
                  <p:nvPr/>
                </p:nvSpPr>
                <p:spPr>
                  <a:xfrm>
                    <a:off x="5432603" y="1667040"/>
                    <a:ext cx="45651" cy="16157"/>
                  </a:xfrm>
                  <a:custGeom>
                    <a:rect b="b" l="l" r="r" t="t"/>
                    <a:pathLst>
                      <a:path extrusionOk="0" h="510" w="1441">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3"/>
                  <p:cNvSpPr/>
                  <p:nvPr/>
                </p:nvSpPr>
                <p:spPr>
                  <a:xfrm>
                    <a:off x="5416763" y="1628074"/>
                    <a:ext cx="10581" cy="15872"/>
                  </a:xfrm>
                  <a:custGeom>
                    <a:rect b="b" l="l" r="r" t="t"/>
                    <a:pathLst>
                      <a:path extrusionOk="0" h="501" w="334">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3"/>
                  <p:cNvSpPr/>
                  <p:nvPr/>
                </p:nvSpPr>
                <p:spPr>
                  <a:xfrm>
                    <a:off x="5483893" y="1628074"/>
                    <a:ext cx="10233" cy="15872"/>
                  </a:xfrm>
                  <a:custGeom>
                    <a:rect b="b" l="l" r="r" t="t"/>
                    <a:pathLst>
                      <a:path extrusionOk="0" h="501" w="323">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3"/>
                  <p:cNvSpPr/>
                  <p:nvPr/>
                </p:nvSpPr>
                <p:spPr>
                  <a:xfrm>
                    <a:off x="5411093" y="1611474"/>
                    <a:ext cx="21923" cy="10613"/>
                  </a:xfrm>
                  <a:custGeom>
                    <a:rect b="b" l="l" r="r" t="t"/>
                    <a:pathLst>
                      <a:path extrusionOk="0" h="335" w="692">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3"/>
                  <p:cNvSpPr/>
                  <p:nvPr/>
                </p:nvSpPr>
                <p:spPr>
                  <a:xfrm>
                    <a:off x="5478254" y="1611474"/>
                    <a:ext cx="21511" cy="10613"/>
                  </a:xfrm>
                  <a:custGeom>
                    <a:rect b="b" l="l" r="r" t="t"/>
                    <a:pathLst>
                      <a:path extrusionOk="0" h="335" w="679">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3"/>
                  <p:cNvSpPr/>
                  <p:nvPr/>
                </p:nvSpPr>
                <p:spPr>
                  <a:xfrm>
                    <a:off x="5289631" y="1500214"/>
                    <a:ext cx="332355" cy="354974"/>
                  </a:xfrm>
                  <a:custGeom>
                    <a:rect b="b" l="l" r="r" t="t"/>
                    <a:pathLst>
                      <a:path extrusionOk="0" h="11205" w="10491">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73"/>
                <p:cNvGrpSpPr/>
                <p:nvPr/>
              </p:nvGrpSpPr>
              <p:grpSpPr>
                <a:xfrm>
                  <a:off x="6517480" y="3547720"/>
                  <a:ext cx="218048" cy="277509"/>
                  <a:chOff x="7594288" y="2415259"/>
                  <a:chExt cx="279513" cy="355735"/>
                </a:xfrm>
              </p:grpSpPr>
              <p:sp>
                <p:nvSpPr>
                  <p:cNvPr id="837" name="Google Shape;837;p73"/>
                  <p:cNvSpPr/>
                  <p:nvPr/>
                </p:nvSpPr>
                <p:spPr>
                  <a:xfrm>
                    <a:off x="7696108" y="2531841"/>
                    <a:ext cx="10233" cy="16220"/>
                  </a:xfrm>
                  <a:custGeom>
                    <a:rect b="b" l="l" r="r" t="t"/>
                    <a:pathLst>
                      <a:path extrusionOk="0" h="512" w="323">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3"/>
                  <p:cNvSpPr/>
                  <p:nvPr/>
                </p:nvSpPr>
                <p:spPr>
                  <a:xfrm>
                    <a:off x="7762889" y="2531841"/>
                    <a:ext cx="10581" cy="16220"/>
                  </a:xfrm>
                  <a:custGeom>
                    <a:rect b="b" l="l" r="r" t="t"/>
                    <a:pathLst>
                      <a:path extrusionOk="0" h="512" w="334">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3"/>
                  <p:cNvSpPr/>
                  <p:nvPr/>
                </p:nvSpPr>
                <p:spPr>
                  <a:xfrm>
                    <a:off x="7711948" y="2571156"/>
                    <a:ext cx="45302" cy="15777"/>
                  </a:xfrm>
                  <a:custGeom>
                    <a:rect b="b" l="l" r="r" t="t"/>
                    <a:pathLst>
                      <a:path extrusionOk="0" h="498" w="143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3"/>
                  <p:cNvSpPr/>
                  <p:nvPr/>
                </p:nvSpPr>
                <p:spPr>
                  <a:xfrm>
                    <a:off x="7594288" y="2415259"/>
                    <a:ext cx="279513" cy="355735"/>
                  </a:xfrm>
                  <a:custGeom>
                    <a:rect b="b" l="l" r="r" t="t"/>
                    <a:pathLst>
                      <a:path extrusionOk="0" h="11229" w="8823">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3"/>
                  <p:cNvSpPr/>
                  <p:nvPr/>
                </p:nvSpPr>
                <p:spPr>
                  <a:xfrm>
                    <a:off x="7690469" y="2515241"/>
                    <a:ext cx="21511" cy="10581"/>
                  </a:xfrm>
                  <a:custGeom>
                    <a:rect b="b" l="l" r="r" t="t"/>
                    <a:pathLst>
                      <a:path extrusionOk="0" h="334" w="679">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3"/>
                  <p:cNvSpPr/>
                  <p:nvPr/>
                </p:nvSpPr>
                <p:spPr>
                  <a:xfrm>
                    <a:off x="7757218" y="2515241"/>
                    <a:ext cx="21923" cy="10581"/>
                  </a:xfrm>
                  <a:custGeom>
                    <a:rect b="b" l="l" r="r" t="t"/>
                    <a:pathLst>
                      <a:path extrusionOk="0" h="334" w="692">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73"/>
                <p:cNvGrpSpPr/>
                <p:nvPr/>
              </p:nvGrpSpPr>
              <p:grpSpPr>
                <a:xfrm>
                  <a:off x="6520860" y="4034493"/>
                  <a:ext cx="211301" cy="281339"/>
                  <a:chOff x="6248458" y="2869772"/>
                  <a:chExt cx="270864" cy="360645"/>
                </a:xfrm>
              </p:grpSpPr>
              <p:sp>
                <p:nvSpPr>
                  <p:cNvPr id="844" name="Google Shape;844;p73"/>
                  <p:cNvSpPr/>
                  <p:nvPr/>
                </p:nvSpPr>
                <p:spPr>
                  <a:xfrm>
                    <a:off x="6345399" y="2995003"/>
                    <a:ext cx="10201" cy="15872"/>
                  </a:xfrm>
                  <a:custGeom>
                    <a:rect b="b" l="l" r="r" t="t"/>
                    <a:pathLst>
                      <a:path extrusionOk="0" h="501" w="322">
                        <a:moveTo>
                          <a:pt x="155" y="1"/>
                        </a:moveTo>
                        <a:cubicBezTo>
                          <a:pt x="72" y="1"/>
                          <a:pt x="0" y="72"/>
                          <a:pt x="0" y="156"/>
                        </a:cubicBezTo>
                        <a:lnTo>
                          <a:pt x="0" y="334"/>
                        </a:lnTo>
                        <a:cubicBezTo>
                          <a:pt x="0" y="429"/>
                          <a:pt x="72" y="501"/>
                          <a:pt x="155" y="501"/>
                        </a:cubicBezTo>
                        <a:cubicBezTo>
                          <a:pt x="251" y="501"/>
                          <a:pt x="322" y="429"/>
                          <a:pt x="322" y="334"/>
                        </a:cubicBezTo>
                        <a:lnTo>
                          <a:pt x="322" y="156"/>
                        </a:lnTo>
                        <a:cubicBezTo>
                          <a:pt x="322" y="72"/>
                          <a:pt x="251"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3"/>
                  <p:cNvSpPr/>
                  <p:nvPr/>
                </p:nvSpPr>
                <p:spPr>
                  <a:xfrm>
                    <a:off x="6412529" y="2995003"/>
                    <a:ext cx="10993" cy="15872"/>
                  </a:xfrm>
                  <a:custGeom>
                    <a:rect b="b" l="l" r="r" t="t"/>
                    <a:pathLst>
                      <a:path extrusionOk="0" h="501" w="347">
                        <a:moveTo>
                          <a:pt x="167" y="1"/>
                        </a:moveTo>
                        <a:cubicBezTo>
                          <a:pt x="84" y="1"/>
                          <a:pt x="1" y="72"/>
                          <a:pt x="1" y="156"/>
                        </a:cubicBezTo>
                        <a:lnTo>
                          <a:pt x="1" y="334"/>
                        </a:lnTo>
                        <a:cubicBezTo>
                          <a:pt x="1" y="429"/>
                          <a:pt x="84" y="501"/>
                          <a:pt x="167" y="501"/>
                        </a:cubicBezTo>
                        <a:cubicBezTo>
                          <a:pt x="251" y="501"/>
                          <a:pt x="334" y="429"/>
                          <a:pt x="334" y="334"/>
                        </a:cubicBezTo>
                        <a:lnTo>
                          <a:pt x="334" y="156"/>
                        </a:lnTo>
                        <a:cubicBezTo>
                          <a:pt x="346" y="72"/>
                          <a:pt x="275"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3"/>
                  <p:cNvSpPr/>
                  <p:nvPr/>
                </p:nvSpPr>
                <p:spPr>
                  <a:xfrm>
                    <a:off x="6248458" y="2869772"/>
                    <a:ext cx="270864" cy="360645"/>
                  </a:xfrm>
                  <a:custGeom>
                    <a:rect b="b" l="l" r="r" t="t"/>
                    <a:pathLst>
                      <a:path extrusionOk="0" h="11384" w="8550">
                        <a:moveTo>
                          <a:pt x="4275" y="513"/>
                        </a:moveTo>
                        <a:cubicBezTo>
                          <a:pt x="5585" y="513"/>
                          <a:pt x="6668" y="1537"/>
                          <a:pt x="6775" y="2823"/>
                        </a:cubicBezTo>
                        <a:cubicBezTo>
                          <a:pt x="6073" y="2608"/>
                          <a:pt x="5204" y="2489"/>
                          <a:pt x="4275" y="2489"/>
                        </a:cubicBezTo>
                        <a:cubicBezTo>
                          <a:pt x="3358" y="2489"/>
                          <a:pt x="2477" y="2608"/>
                          <a:pt x="1775" y="2823"/>
                        </a:cubicBezTo>
                        <a:cubicBezTo>
                          <a:pt x="1882" y="1537"/>
                          <a:pt x="2965" y="513"/>
                          <a:pt x="4275" y="513"/>
                        </a:cubicBezTo>
                        <a:close/>
                        <a:moveTo>
                          <a:pt x="2156" y="3073"/>
                        </a:moveTo>
                        <a:lnTo>
                          <a:pt x="2156" y="3382"/>
                        </a:lnTo>
                        <a:cubicBezTo>
                          <a:pt x="2156" y="3490"/>
                          <a:pt x="2120" y="3573"/>
                          <a:pt x="2060" y="3632"/>
                        </a:cubicBezTo>
                        <a:cubicBezTo>
                          <a:pt x="1977" y="3716"/>
                          <a:pt x="1894" y="3740"/>
                          <a:pt x="1798" y="3740"/>
                        </a:cubicBezTo>
                        <a:lnTo>
                          <a:pt x="1787" y="3740"/>
                        </a:lnTo>
                        <a:lnTo>
                          <a:pt x="1787" y="3168"/>
                        </a:lnTo>
                        <a:lnTo>
                          <a:pt x="1775" y="3168"/>
                        </a:lnTo>
                        <a:cubicBezTo>
                          <a:pt x="1894" y="3132"/>
                          <a:pt x="2025" y="3097"/>
                          <a:pt x="2156" y="3073"/>
                        </a:cubicBezTo>
                        <a:close/>
                        <a:moveTo>
                          <a:pt x="4263" y="2835"/>
                        </a:moveTo>
                        <a:cubicBezTo>
                          <a:pt x="5204" y="2835"/>
                          <a:pt x="6073" y="2954"/>
                          <a:pt x="6763" y="3180"/>
                        </a:cubicBezTo>
                        <a:lnTo>
                          <a:pt x="6763" y="4430"/>
                        </a:lnTo>
                        <a:cubicBezTo>
                          <a:pt x="6692" y="4371"/>
                          <a:pt x="6597" y="4287"/>
                          <a:pt x="6489" y="4204"/>
                        </a:cubicBezTo>
                        <a:cubicBezTo>
                          <a:pt x="6459" y="4178"/>
                          <a:pt x="6421" y="4166"/>
                          <a:pt x="6384" y="4166"/>
                        </a:cubicBezTo>
                        <a:cubicBezTo>
                          <a:pt x="6334" y="4166"/>
                          <a:pt x="6285" y="4187"/>
                          <a:pt x="6251" y="4228"/>
                        </a:cubicBezTo>
                        <a:cubicBezTo>
                          <a:pt x="6192" y="4311"/>
                          <a:pt x="6216" y="4406"/>
                          <a:pt x="6287" y="4466"/>
                        </a:cubicBezTo>
                        <a:cubicBezTo>
                          <a:pt x="6335" y="4502"/>
                          <a:pt x="6370" y="4525"/>
                          <a:pt x="6406" y="4561"/>
                        </a:cubicBezTo>
                        <a:lnTo>
                          <a:pt x="6406" y="4621"/>
                        </a:lnTo>
                        <a:cubicBezTo>
                          <a:pt x="6406" y="5811"/>
                          <a:pt x="5442" y="6764"/>
                          <a:pt x="4251" y="6764"/>
                        </a:cubicBezTo>
                        <a:cubicBezTo>
                          <a:pt x="3060" y="6764"/>
                          <a:pt x="2084" y="5799"/>
                          <a:pt x="2084" y="4609"/>
                        </a:cubicBezTo>
                        <a:cubicBezTo>
                          <a:pt x="2084" y="4513"/>
                          <a:pt x="2013" y="4442"/>
                          <a:pt x="1929" y="4442"/>
                        </a:cubicBezTo>
                        <a:cubicBezTo>
                          <a:pt x="1834" y="4442"/>
                          <a:pt x="1763" y="4513"/>
                          <a:pt x="1763" y="4609"/>
                        </a:cubicBezTo>
                        <a:lnTo>
                          <a:pt x="1763" y="4621"/>
                        </a:lnTo>
                        <a:lnTo>
                          <a:pt x="1656" y="4621"/>
                        </a:lnTo>
                        <a:cubicBezTo>
                          <a:pt x="1584" y="4621"/>
                          <a:pt x="1513" y="4585"/>
                          <a:pt x="1453" y="4525"/>
                        </a:cubicBezTo>
                        <a:cubicBezTo>
                          <a:pt x="1429" y="4490"/>
                          <a:pt x="1417" y="4406"/>
                          <a:pt x="1417" y="4335"/>
                        </a:cubicBezTo>
                        <a:cubicBezTo>
                          <a:pt x="1429" y="4204"/>
                          <a:pt x="1572" y="4085"/>
                          <a:pt x="1715" y="4085"/>
                        </a:cubicBezTo>
                        <a:lnTo>
                          <a:pt x="1775" y="4085"/>
                        </a:lnTo>
                        <a:cubicBezTo>
                          <a:pt x="1965" y="4085"/>
                          <a:pt x="2132" y="4013"/>
                          <a:pt x="2263" y="3871"/>
                        </a:cubicBezTo>
                        <a:cubicBezTo>
                          <a:pt x="2406" y="3740"/>
                          <a:pt x="2477" y="3561"/>
                          <a:pt x="2477" y="3382"/>
                        </a:cubicBezTo>
                        <a:lnTo>
                          <a:pt x="2477" y="3001"/>
                        </a:lnTo>
                        <a:cubicBezTo>
                          <a:pt x="2787" y="2942"/>
                          <a:pt x="3120" y="2894"/>
                          <a:pt x="3453" y="2858"/>
                        </a:cubicBezTo>
                        <a:cubicBezTo>
                          <a:pt x="4251" y="3156"/>
                          <a:pt x="5001" y="3549"/>
                          <a:pt x="5739" y="4049"/>
                        </a:cubicBezTo>
                        <a:cubicBezTo>
                          <a:pt x="5763" y="4073"/>
                          <a:pt x="5799" y="4085"/>
                          <a:pt x="5823" y="4085"/>
                        </a:cubicBezTo>
                        <a:cubicBezTo>
                          <a:pt x="5882" y="4085"/>
                          <a:pt x="5930" y="4049"/>
                          <a:pt x="5954" y="4013"/>
                        </a:cubicBezTo>
                        <a:cubicBezTo>
                          <a:pt x="6013" y="3930"/>
                          <a:pt x="5989" y="3835"/>
                          <a:pt x="5918" y="3775"/>
                        </a:cubicBezTo>
                        <a:cubicBezTo>
                          <a:pt x="5382" y="3394"/>
                          <a:pt x="4823" y="3085"/>
                          <a:pt x="4251" y="2835"/>
                        </a:cubicBezTo>
                        <a:close/>
                        <a:moveTo>
                          <a:pt x="1822" y="4990"/>
                        </a:moveTo>
                        <a:cubicBezTo>
                          <a:pt x="1929" y="5764"/>
                          <a:pt x="2406" y="6418"/>
                          <a:pt x="3037" y="6811"/>
                        </a:cubicBezTo>
                        <a:lnTo>
                          <a:pt x="3037" y="7538"/>
                        </a:lnTo>
                        <a:cubicBezTo>
                          <a:pt x="3037" y="7776"/>
                          <a:pt x="2894" y="7966"/>
                          <a:pt x="2679" y="8062"/>
                        </a:cubicBezTo>
                        <a:lnTo>
                          <a:pt x="1656" y="8383"/>
                        </a:lnTo>
                        <a:lnTo>
                          <a:pt x="1310" y="8157"/>
                        </a:lnTo>
                        <a:lnTo>
                          <a:pt x="1906" y="7419"/>
                        </a:lnTo>
                        <a:cubicBezTo>
                          <a:pt x="1941" y="7371"/>
                          <a:pt x="1953" y="7323"/>
                          <a:pt x="1941" y="7288"/>
                        </a:cubicBezTo>
                        <a:cubicBezTo>
                          <a:pt x="1929" y="7240"/>
                          <a:pt x="1894" y="7192"/>
                          <a:pt x="1846" y="7169"/>
                        </a:cubicBezTo>
                        <a:lnTo>
                          <a:pt x="1286" y="6883"/>
                        </a:lnTo>
                        <a:cubicBezTo>
                          <a:pt x="1656" y="6073"/>
                          <a:pt x="1727" y="5323"/>
                          <a:pt x="1763" y="4990"/>
                        </a:cubicBezTo>
                        <a:close/>
                        <a:moveTo>
                          <a:pt x="6775" y="4847"/>
                        </a:moveTo>
                        <a:lnTo>
                          <a:pt x="6811" y="4871"/>
                        </a:lnTo>
                        <a:cubicBezTo>
                          <a:pt x="6823" y="5121"/>
                          <a:pt x="6882" y="5978"/>
                          <a:pt x="7287" y="6871"/>
                        </a:cubicBezTo>
                        <a:lnTo>
                          <a:pt x="6716" y="7145"/>
                        </a:lnTo>
                        <a:cubicBezTo>
                          <a:pt x="6668" y="7180"/>
                          <a:pt x="6644" y="7204"/>
                          <a:pt x="6632" y="7264"/>
                        </a:cubicBezTo>
                        <a:cubicBezTo>
                          <a:pt x="6609" y="7311"/>
                          <a:pt x="6632" y="7371"/>
                          <a:pt x="6656" y="7407"/>
                        </a:cubicBezTo>
                        <a:lnTo>
                          <a:pt x="7251" y="8145"/>
                        </a:lnTo>
                        <a:lnTo>
                          <a:pt x="6906" y="8383"/>
                        </a:lnTo>
                        <a:lnTo>
                          <a:pt x="5894" y="8026"/>
                        </a:lnTo>
                        <a:cubicBezTo>
                          <a:pt x="5680" y="7954"/>
                          <a:pt x="5537" y="7740"/>
                          <a:pt x="5537" y="7502"/>
                        </a:cubicBezTo>
                        <a:lnTo>
                          <a:pt x="5537" y="6776"/>
                        </a:lnTo>
                        <a:cubicBezTo>
                          <a:pt x="6228" y="6371"/>
                          <a:pt x="6704" y="5680"/>
                          <a:pt x="6775" y="4847"/>
                        </a:cubicBezTo>
                        <a:close/>
                        <a:moveTo>
                          <a:pt x="5192" y="6966"/>
                        </a:moveTo>
                        <a:lnTo>
                          <a:pt x="5192" y="7538"/>
                        </a:lnTo>
                        <a:cubicBezTo>
                          <a:pt x="5192" y="7859"/>
                          <a:pt x="5370" y="8157"/>
                          <a:pt x="5656" y="8312"/>
                        </a:cubicBezTo>
                        <a:cubicBezTo>
                          <a:pt x="5597" y="8478"/>
                          <a:pt x="5525" y="8621"/>
                          <a:pt x="5418" y="8752"/>
                        </a:cubicBezTo>
                        <a:cubicBezTo>
                          <a:pt x="5358" y="8835"/>
                          <a:pt x="5370" y="8931"/>
                          <a:pt x="5454" y="8990"/>
                        </a:cubicBezTo>
                        <a:cubicBezTo>
                          <a:pt x="5477" y="9026"/>
                          <a:pt x="5525" y="9026"/>
                          <a:pt x="5549" y="9026"/>
                        </a:cubicBezTo>
                        <a:cubicBezTo>
                          <a:pt x="5597" y="9026"/>
                          <a:pt x="5656" y="9014"/>
                          <a:pt x="5692" y="8966"/>
                        </a:cubicBezTo>
                        <a:cubicBezTo>
                          <a:pt x="5823" y="8800"/>
                          <a:pt x="5918" y="8621"/>
                          <a:pt x="5989" y="8431"/>
                        </a:cubicBezTo>
                        <a:lnTo>
                          <a:pt x="6347" y="8550"/>
                        </a:lnTo>
                        <a:cubicBezTo>
                          <a:pt x="6013" y="9395"/>
                          <a:pt x="5204" y="9990"/>
                          <a:pt x="4275" y="9990"/>
                        </a:cubicBezTo>
                        <a:cubicBezTo>
                          <a:pt x="3358" y="9990"/>
                          <a:pt x="2537" y="9395"/>
                          <a:pt x="2239" y="8538"/>
                        </a:cubicBezTo>
                        <a:lnTo>
                          <a:pt x="2596" y="8419"/>
                        </a:lnTo>
                        <a:cubicBezTo>
                          <a:pt x="2834" y="9133"/>
                          <a:pt x="3501" y="9621"/>
                          <a:pt x="4275" y="9621"/>
                        </a:cubicBezTo>
                        <a:cubicBezTo>
                          <a:pt x="4525" y="9621"/>
                          <a:pt x="4787" y="9562"/>
                          <a:pt x="5025" y="9455"/>
                        </a:cubicBezTo>
                        <a:cubicBezTo>
                          <a:pt x="5108" y="9407"/>
                          <a:pt x="5144" y="9324"/>
                          <a:pt x="5108" y="9228"/>
                        </a:cubicBezTo>
                        <a:cubicBezTo>
                          <a:pt x="5075" y="9170"/>
                          <a:pt x="5025" y="9136"/>
                          <a:pt x="4965" y="9136"/>
                        </a:cubicBezTo>
                        <a:cubicBezTo>
                          <a:pt x="4939" y="9136"/>
                          <a:pt x="4911" y="9142"/>
                          <a:pt x="4882" y="9157"/>
                        </a:cubicBezTo>
                        <a:cubicBezTo>
                          <a:pt x="4692" y="9252"/>
                          <a:pt x="4501" y="9288"/>
                          <a:pt x="4287" y="9288"/>
                        </a:cubicBezTo>
                        <a:cubicBezTo>
                          <a:pt x="3668" y="9288"/>
                          <a:pt x="3120" y="8895"/>
                          <a:pt x="2918" y="8312"/>
                        </a:cubicBezTo>
                        <a:cubicBezTo>
                          <a:pt x="3203" y="8157"/>
                          <a:pt x="3382" y="7859"/>
                          <a:pt x="3382" y="7538"/>
                        </a:cubicBezTo>
                        <a:lnTo>
                          <a:pt x="3382" y="6966"/>
                        </a:lnTo>
                        <a:cubicBezTo>
                          <a:pt x="3668" y="7073"/>
                          <a:pt x="3965" y="7133"/>
                          <a:pt x="4287" y="7133"/>
                        </a:cubicBezTo>
                        <a:cubicBezTo>
                          <a:pt x="4596" y="7133"/>
                          <a:pt x="4918" y="7073"/>
                          <a:pt x="5192" y="6966"/>
                        </a:cubicBezTo>
                        <a:close/>
                        <a:moveTo>
                          <a:pt x="4096" y="1"/>
                        </a:moveTo>
                        <a:cubicBezTo>
                          <a:pt x="4013" y="1"/>
                          <a:pt x="3930" y="84"/>
                          <a:pt x="3930" y="168"/>
                        </a:cubicBezTo>
                        <a:lnTo>
                          <a:pt x="3930" y="203"/>
                        </a:lnTo>
                        <a:cubicBezTo>
                          <a:pt x="2549" y="358"/>
                          <a:pt x="1477" y="1525"/>
                          <a:pt x="1429" y="2942"/>
                        </a:cubicBezTo>
                        <a:cubicBezTo>
                          <a:pt x="1346" y="2966"/>
                          <a:pt x="1251" y="3013"/>
                          <a:pt x="1167" y="3037"/>
                        </a:cubicBezTo>
                        <a:cubicBezTo>
                          <a:pt x="1072" y="3085"/>
                          <a:pt x="1048" y="3180"/>
                          <a:pt x="1072" y="3263"/>
                        </a:cubicBezTo>
                        <a:cubicBezTo>
                          <a:pt x="1109" y="3336"/>
                          <a:pt x="1173" y="3367"/>
                          <a:pt x="1238" y="3367"/>
                        </a:cubicBezTo>
                        <a:cubicBezTo>
                          <a:pt x="1258" y="3367"/>
                          <a:pt x="1279" y="3364"/>
                          <a:pt x="1298" y="3359"/>
                        </a:cubicBezTo>
                        <a:cubicBezTo>
                          <a:pt x="1346" y="3335"/>
                          <a:pt x="1370" y="3323"/>
                          <a:pt x="1417" y="3299"/>
                        </a:cubicBezTo>
                        <a:lnTo>
                          <a:pt x="1417" y="3799"/>
                        </a:lnTo>
                        <a:cubicBezTo>
                          <a:pt x="1227" y="3894"/>
                          <a:pt x="1096" y="4073"/>
                          <a:pt x="1060" y="4287"/>
                        </a:cubicBezTo>
                        <a:cubicBezTo>
                          <a:pt x="1048" y="4466"/>
                          <a:pt x="1108" y="4633"/>
                          <a:pt x="1215" y="4763"/>
                        </a:cubicBezTo>
                        <a:cubicBezTo>
                          <a:pt x="1275" y="4823"/>
                          <a:pt x="1334" y="4871"/>
                          <a:pt x="1406" y="4918"/>
                        </a:cubicBezTo>
                        <a:cubicBezTo>
                          <a:pt x="1394" y="5216"/>
                          <a:pt x="1298" y="6049"/>
                          <a:pt x="894" y="6871"/>
                        </a:cubicBezTo>
                        <a:cubicBezTo>
                          <a:pt x="858" y="6954"/>
                          <a:pt x="882" y="7049"/>
                          <a:pt x="965" y="7085"/>
                        </a:cubicBezTo>
                        <a:lnTo>
                          <a:pt x="1501" y="7359"/>
                        </a:lnTo>
                        <a:lnTo>
                          <a:pt x="929" y="8085"/>
                        </a:lnTo>
                        <a:cubicBezTo>
                          <a:pt x="894" y="8121"/>
                          <a:pt x="882" y="8181"/>
                          <a:pt x="894" y="8216"/>
                        </a:cubicBezTo>
                        <a:cubicBezTo>
                          <a:pt x="894" y="8264"/>
                          <a:pt x="929" y="8312"/>
                          <a:pt x="965" y="8335"/>
                        </a:cubicBezTo>
                        <a:lnTo>
                          <a:pt x="1251" y="8538"/>
                        </a:lnTo>
                        <a:lnTo>
                          <a:pt x="822" y="8681"/>
                        </a:lnTo>
                        <a:cubicBezTo>
                          <a:pt x="334" y="8859"/>
                          <a:pt x="1" y="9324"/>
                          <a:pt x="1" y="9836"/>
                        </a:cubicBezTo>
                        <a:lnTo>
                          <a:pt x="1" y="11229"/>
                        </a:lnTo>
                        <a:cubicBezTo>
                          <a:pt x="1" y="11312"/>
                          <a:pt x="72" y="11383"/>
                          <a:pt x="167" y="11383"/>
                        </a:cubicBezTo>
                        <a:cubicBezTo>
                          <a:pt x="251" y="11383"/>
                          <a:pt x="334" y="11312"/>
                          <a:pt x="334" y="11229"/>
                        </a:cubicBezTo>
                        <a:lnTo>
                          <a:pt x="334" y="9836"/>
                        </a:lnTo>
                        <a:cubicBezTo>
                          <a:pt x="334" y="9455"/>
                          <a:pt x="572" y="9109"/>
                          <a:pt x="929" y="8990"/>
                        </a:cubicBezTo>
                        <a:lnTo>
                          <a:pt x="1906" y="8645"/>
                        </a:lnTo>
                        <a:cubicBezTo>
                          <a:pt x="2251" y="9645"/>
                          <a:pt x="3191" y="10336"/>
                          <a:pt x="4263" y="10336"/>
                        </a:cubicBezTo>
                        <a:cubicBezTo>
                          <a:pt x="5335" y="10336"/>
                          <a:pt x="6263" y="9645"/>
                          <a:pt x="6609" y="8645"/>
                        </a:cubicBezTo>
                        <a:lnTo>
                          <a:pt x="7597" y="8990"/>
                        </a:lnTo>
                        <a:cubicBezTo>
                          <a:pt x="7954" y="9121"/>
                          <a:pt x="8192" y="9466"/>
                          <a:pt x="8192" y="9836"/>
                        </a:cubicBezTo>
                        <a:lnTo>
                          <a:pt x="8192" y="11229"/>
                        </a:lnTo>
                        <a:cubicBezTo>
                          <a:pt x="8192" y="11312"/>
                          <a:pt x="8264" y="11383"/>
                          <a:pt x="8347" y="11383"/>
                        </a:cubicBezTo>
                        <a:cubicBezTo>
                          <a:pt x="8442" y="11383"/>
                          <a:pt x="8514" y="11312"/>
                          <a:pt x="8514" y="11229"/>
                        </a:cubicBezTo>
                        <a:lnTo>
                          <a:pt x="8514" y="9836"/>
                        </a:lnTo>
                        <a:cubicBezTo>
                          <a:pt x="8549" y="9324"/>
                          <a:pt x="8216" y="8847"/>
                          <a:pt x="7728" y="8681"/>
                        </a:cubicBezTo>
                        <a:lnTo>
                          <a:pt x="7299" y="8538"/>
                        </a:lnTo>
                        <a:lnTo>
                          <a:pt x="7585" y="8335"/>
                        </a:lnTo>
                        <a:cubicBezTo>
                          <a:pt x="7621" y="8312"/>
                          <a:pt x="7644" y="8264"/>
                          <a:pt x="7656" y="8216"/>
                        </a:cubicBezTo>
                        <a:cubicBezTo>
                          <a:pt x="7668" y="8181"/>
                          <a:pt x="7656" y="8133"/>
                          <a:pt x="7621" y="8085"/>
                        </a:cubicBezTo>
                        <a:lnTo>
                          <a:pt x="7037" y="7359"/>
                        </a:lnTo>
                        <a:lnTo>
                          <a:pt x="7573" y="7085"/>
                        </a:lnTo>
                        <a:cubicBezTo>
                          <a:pt x="7668" y="7049"/>
                          <a:pt x="7692" y="6942"/>
                          <a:pt x="7656" y="6871"/>
                        </a:cubicBezTo>
                        <a:cubicBezTo>
                          <a:pt x="7144" y="5859"/>
                          <a:pt x="7132" y="4811"/>
                          <a:pt x="7132" y="4799"/>
                        </a:cubicBezTo>
                        <a:lnTo>
                          <a:pt x="7132" y="3299"/>
                        </a:lnTo>
                        <a:cubicBezTo>
                          <a:pt x="7180" y="3311"/>
                          <a:pt x="7204" y="3323"/>
                          <a:pt x="7251" y="3359"/>
                        </a:cubicBezTo>
                        <a:cubicBezTo>
                          <a:pt x="7275" y="3370"/>
                          <a:pt x="7299" y="3370"/>
                          <a:pt x="7323" y="3370"/>
                        </a:cubicBezTo>
                        <a:cubicBezTo>
                          <a:pt x="7382" y="3370"/>
                          <a:pt x="7442" y="3335"/>
                          <a:pt x="7478" y="3263"/>
                        </a:cubicBezTo>
                        <a:cubicBezTo>
                          <a:pt x="7513" y="3180"/>
                          <a:pt x="7478" y="3085"/>
                          <a:pt x="7382" y="3037"/>
                        </a:cubicBezTo>
                        <a:cubicBezTo>
                          <a:pt x="7299" y="3001"/>
                          <a:pt x="7216" y="2966"/>
                          <a:pt x="7121" y="2942"/>
                        </a:cubicBezTo>
                        <a:cubicBezTo>
                          <a:pt x="7073" y="1525"/>
                          <a:pt x="6001" y="358"/>
                          <a:pt x="4620" y="203"/>
                        </a:cubicBezTo>
                        <a:lnTo>
                          <a:pt x="4620" y="168"/>
                        </a:lnTo>
                        <a:cubicBezTo>
                          <a:pt x="4620" y="84"/>
                          <a:pt x="4537" y="1"/>
                          <a:pt x="44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3"/>
                  <p:cNvSpPr/>
                  <p:nvPr/>
                </p:nvSpPr>
                <p:spPr>
                  <a:xfrm>
                    <a:off x="6339728" y="2977294"/>
                    <a:ext cx="21542" cy="10581"/>
                  </a:xfrm>
                  <a:custGeom>
                    <a:rect b="b" l="l" r="r" t="t"/>
                    <a:pathLst>
                      <a:path extrusionOk="0" h="334" w="680">
                        <a:moveTo>
                          <a:pt x="156" y="0"/>
                        </a:moveTo>
                        <a:cubicBezTo>
                          <a:pt x="72" y="0"/>
                          <a:pt x="1" y="72"/>
                          <a:pt x="1" y="167"/>
                        </a:cubicBezTo>
                        <a:cubicBezTo>
                          <a:pt x="1" y="262"/>
                          <a:pt x="72" y="334"/>
                          <a:pt x="156" y="334"/>
                        </a:cubicBezTo>
                        <a:lnTo>
                          <a:pt x="513" y="334"/>
                        </a:lnTo>
                        <a:cubicBezTo>
                          <a:pt x="608" y="334"/>
                          <a:pt x="680" y="262"/>
                          <a:pt x="680" y="167"/>
                        </a:cubicBezTo>
                        <a:cubicBezTo>
                          <a:pt x="680" y="72"/>
                          <a:pt x="608" y="0"/>
                          <a:pt x="5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3"/>
                  <p:cNvSpPr/>
                  <p:nvPr/>
                </p:nvSpPr>
                <p:spPr>
                  <a:xfrm>
                    <a:off x="6353319" y="3025194"/>
                    <a:ext cx="61903" cy="32852"/>
                  </a:xfrm>
                  <a:custGeom>
                    <a:rect b="b" l="l" r="r" t="t"/>
                    <a:pathLst>
                      <a:path extrusionOk="0" h="1037" w="1954">
                        <a:moveTo>
                          <a:pt x="1560" y="322"/>
                        </a:moveTo>
                        <a:cubicBezTo>
                          <a:pt x="1501" y="560"/>
                          <a:pt x="1251" y="715"/>
                          <a:pt x="965" y="715"/>
                        </a:cubicBezTo>
                        <a:cubicBezTo>
                          <a:pt x="679" y="715"/>
                          <a:pt x="441" y="548"/>
                          <a:pt x="358" y="322"/>
                        </a:cubicBezTo>
                        <a:close/>
                        <a:moveTo>
                          <a:pt x="167" y="0"/>
                        </a:moveTo>
                        <a:cubicBezTo>
                          <a:pt x="72" y="0"/>
                          <a:pt x="1" y="72"/>
                          <a:pt x="1" y="155"/>
                        </a:cubicBezTo>
                        <a:cubicBezTo>
                          <a:pt x="1" y="655"/>
                          <a:pt x="429" y="1036"/>
                          <a:pt x="965" y="1036"/>
                        </a:cubicBezTo>
                        <a:cubicBezTo>
                          <a:pt x="1501" y="1036"/>
                          <a:pt x="1929" y="631"/>
                          <a:pt x="1929" y="155"/>
                        </a:cubicBezTo>
                        <a:cubicBezTo>
                          <a:pt x="1953" y="72"/>
                          <a:pt x="1870" y="0"/>
                          <a:pt x="17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73"/>
                <p:cNvGrpSpPr/>
                <p:nvPr/>
              </p:nvGrpSpPr>
              <p:grpSpPr>
                <a:xfrm>
                  <a:off x="6517770" y="4526893"/>
                  <a:ext cx="217479" cy="277187"/>
                  <a:chOff x="4896609" y="4260872"/>
                  <a:chExt cx="278784" cy="355323"/>
                </a:xfrm>
              </p:grpSpPr>
              <p:sp>
                <p:nvSpPr>
                  <p:cNvPr id="850" name="Google Shape;850;p73"/>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3"/>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3"/>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3"/>
                  <p:cNvSpPr/>
                  <p:nvPr/>
                </p:nvSpPr>
                <p:spPr>
                  <a:xfrm>
                    <a:off x="4896609" y="4260872"/>
                    <a:ext cx="278784" cy="355323"/>
                  </a:xfrm>
                  <a:custGeom>
                    <a:rect b="b" l="l" r="r" t="t"/>
                    <a:pathLst>
                      <a:path extrusionOk="0" h="11216" w="8800">
                        <a:moveTo>
                          <a:pt x="4418" y="322"/>
                        </a:moveTo>
                        <a:cubicBezTo>
                          <a:pt x="5108" y="322"/>
                          <a:pt x="5751" y="441"/>
                          <a:pt x="6299" y="655"/>
                        </a:cubicBezTo>
                        <a:cubicBezTo>
                          <a:pt x="6454" y="715"/>
                          <a:pt x="6537" y="845"/>
                          <a:pt x="6537" y="1000"/>
                        </a:cubicBezTo>
                        <a:lnTo>
                          <a:pt x="6537" y="1441"/>
                        </a:lnTo>
                        <a:cubicBezTo>
                          <a:pt x="5978" y="1203"/>
                          <a:pt x="5227" y="1048"/>
                          <a:pt x="4418" y="1048"/>
                        </a:cubicBezTo>
                        <a:cubicBezTo>
                          <a:pt x="3596" y="1048"/>
                          <a:pt x="2870" y="1203"/>
                          <a:pt x="2287" y="1441"/>
                        </a:cubicBezTo>
                        <a:lnTo>
                          <a:pt x="2287" y="1000"/>
                        </a:lnTo>
                        <a:cubicBezTo>
                          <a:pt x="2287" y="845"/>
                          <a:pt x="2394" y="715"/>
                          <a:pt x="2525" y="655"/>
                        </a:cubicBezTo>
                        <a:cubicBezTo>
                          <a:pt x="3060" y="441"/>
                          <a:pt x="3715" y="322"/>
                          <a:pt x="4418" y="322"/>
                        </a:cubicBezTo>
                        <a:close/>
                        <a:moveTo>
                          <a:pt x="1870" y="4715"/>
                        </a:moveTo>
                        <a:cubicBezTo>
                          <a:pt x="1929" y="4715"/>
                          <a:pt x="1977" y="4763"/>
                          <a:pt x="1977" y="4822"/>
                        </a:cubicBezTo>
                        <a:cubicBezTo>
                          <a:pt x="1953" y="4882"/>
                          <a:pt x="1917" y="4929"/>
                          <a:pt x="1870" y="4929"/>
                        </a:cubicBezTo>
                        <a:cubicBezTo>
                          <a:pt x="1810" y="4929"/>
                          <a:pt x="1763" y="4882"/>
                          <a:pt x="1763" y="4822"/>
                        </a:cubicBezTo>
                        <a:cubicBezTo>
                          <a:pt x="1763" y="4763"/>
                          <a:pt x="1810" y="4715"/>
                          <a:pt x="1870" y="4715"/>
                        </a:cubicBezTo>
                        <a:close/>
                        <a:moveTo>
                          <a:pt x="6954" y="4715"/>
                        </a:moveTo>
                        <a:cubicBezTo>
                          <a:pt x="7013" y="4715"/>
                          <a:pt x="7061" y="4763"/>
                          <a:pt x="7061" y="4822"/>
                        </a:cubicBezTo>
                        <a:cubicBezTo>
                          <a:pt x="7061" y="4882"/>
                          <a:pt x="7013" y="4929"/>
                          <a:pt x="6954" y="4929"/>
                        </a:cubicBezTo>
                        <a:cubicBezTo>
                          <a:pt x="6894" y="4929"/>
                          <a:pt x="6859" y="4882"/>
                          <a:pt x="6859" y="4822"/>
                        </a:cubicBezTo>
                        <a:cubicBezTo>
                          <a:pt x="6859" y="4763"/>
                          <a:pt x="6894" y="4715"/>
                          <a:pt x="6954" y="4715"/>
                        </a:cubicBezTo>
                        <a:close/>
                        <a:moveTo>
                          <a:pt x="4382" y="1417"/>
                        </a:moveTo>
                        <a:cubicBezTo>
                          <a:pt x="6001" y="1417"/>
                          <a:pt x="7394" y="2072"/>
                          <a:pt x="7394" y="2822"/>
                        </a:cubicBezTo>
                        <a:cubicBezTo>
                          <a:pt x="7394" y="3143"/>
                          <a:pt x="7168" y="3382"/>
                          <a:pt x="6954" y="3536"/>
                        </a:cubicBezTo>
                        <a:lnTo>
                          <a:pt x="6656" y="3536"/>
                        </a:lnTo>
                        <a:cubicBezTo>
                          <a:pt x="6561" y="3536"/>
                          <a:pt x="6466" y="3453"/>
                          <a:pt x="6466" y="3346"/>
                        </a:cubicBezTo>
                        <a:lnTo>
                          <a:pt x="6466" y="2643"/>
                        </a:lnTo>
                        <a:cubicBezTo>
                          <a:pt x="6466" y="2500"/>
                          <a:pt x="6394" y="2286"/>
                          <a:pt x="6025" y="2096"/>
                        </a:cubicBezTo>
                        <a:cubicBezTo>
                          <a:pt x="6000" y="2081"/>
                          <a:pt x="5973" y="2074"/>
                          <a:pt x="5947" y="2074"/>
                        </a:cubicBezTo>
                        <a:cubicBezTo>
                          <a:pt x="5888" y="2074"/>
                          <a:pt x="5832" y="2109"/>
                          <a:pt x="5799" y="2167"/>
                        </a:cubicBezTo>
                        <a:cubicBezTo>
                          <a:pt x="5751" y="2250"/>
                          <a:pt x="5787" y="2346"/>
                          <a:pt x="5870" y="2393"/>
                        </a:cubicBezTo>
                        <a:cubicBezTo>
                          <a:pt x="6037" y="2489"/>
                          <a:pt x="6144" y="2572"/>
                          <a:pt x="6144" y="2643"/>
                        </a:cubicBezTo>
                        <a:lnTo>
                          <a:pt x="6144" y="3346"/>
                        </a:lnTo>
                        <a:cubicBezTo>
                          <a:pt x="6144" y="3632"/>
                          <a:pt x="6382" y="3870"/>
                          <a:pt x="6656" y="3870"/>
                        </a:cubicBezTo>
                        <a:lnTo>
                          <a:pt x="6930" y="3870"/>
                        </a:lnTo>
                        <a:cubicBezTo>
                          <a:pt x="7001" y="3870"/>
                          <a:pt x="7073" y="3893"/>
                          <a:pt x="7132" y="3953"/>
                        </a:cubicBezTo>
                        <a:cubicBezTo>
                          <a:pt x="7192" y="4013"/>
                          <a:pt x="7216" y="4096"/>
                          <a:pt x="7216" y="4167"/>
                        </a:cubicBezTo>
                        <a:cubicBezTo>
                          <a:pt x="7192" y="4298"/>
                          <a:pt x="7061" y="4417"/>
                          <a:pt x="6918" y="4417"/>
                        </a:cubicBezTo>
                        <a:lnTo>
                          <a:pt x="6835" y="4417"/>
                        </a:lnTo>
                        <a:lnTo>
                          <a:pt x="6835" y="4394"/>
                        </a:lnTo>
                        <a:cubicBezTo>
                          <a:pt x="6835" y="4298"/>
                          <a:pt x="6763" y="4227"/>
                          <a:pt x="6680" y="4227"/>
                        </a:cubicBezTo>
                        <a:cubicBezTo>
                          <a:pt x="6585" y="4227"/>
                          <a:pt x="6513" y="4298"/>
                          <a:pt x="6513" y="4394"/>
                        </a:cubicBezTo>
                        <a:cubicBezTo>
                          <a:pt x="6537" y="5227"/>
                          <a:pt x="6049" y="5977"/>
                          <a:pt x="5287" y="6322"/>
                        </a:cubicBezTo>
                        <a:lnTo>
                          <a:pt x="4573" y="6037"/>
                        </a:lnTo>
                        <a:lnTo>
                          <a:pt x="4573" y="5977"/>
                        </a:lnTo>
                        <a:cubicBezTo>
                          <a:pt x="4573" y="5894"/>
                          <a:pt x="4501" y="5822"/>
                          <a:pt x="4418" y="5822"/>
                        </a:cubicBezTo>
                        <a:cubicBezTo>
                          <a:pt x="4323" y="5822"/>
                          <a:pt x="4251" y="5894"/>
                          <a:pt x="4251" y="5977"/>
                        </a:cubicBezTo>
                        <a:lnTo>
                          <a:pt x="4251" y="6037"/>
                        </a:lnTo>
                        <a:lnTo>
                          <a:pt x="3537" y="6322"/>
                        </a:lnTo>
                        <a:cubicBezTo>
                          <a:pt x="2775" y="5977"/>
                          <a:pt x="2287" y="5227"/>
                          <a:pt x="2287" y="4394"/>
                        </a:cubicBezTo>
                        <a:cubicBezTo>
                          <a:pt x="2287" y="4298"/>
                          <a:pt x="2215" y="4227"/>
                          <a:pt x="2120" y="4227"/>
                        </a:cubicBezTo>
                        <a:cubicBezTo>
                          <a:pt x="2037" y="4227"/>
                          <a:pt x="1953" y="4298"/>
                          <a:pt x="1953" y="4394"/>
                        </a:cubicBezTo>
                        <a:lnTo>
                          <a:pt x="1953" y="4405"/>
                        </a:lnTo>
                        <a:lnTo>
                          <a:pt x="1858" y="4405"/>
                        </a:lnTo>
                        <a:cubicBezTo>
                          <a:pt x="1775" y="4405"/>
                          <a:pt x="1703" y="4370"/>
                          <a:pt x="1644" y="4310"/>
                        </a:cubicBezTo>
                        <a:cubicBezTo>
                          <a:pt x="1584" y="4251"/>
                          <a:pt x="1572" y="4179"/>
                          <a:pt x="1572" y="4108"/>
                        </a:cubicBezTo>
                        <a:cubicBezTo>
                          <a:pt x="1584" y="3977"/>
                          <a:pt x="1715" y="3858"/>
                          <a:pt x="1870" y="3858"/>
                        </a:cubicBezTo>
                        <a:lnTo>
                          <a:pt x="2108" y="3858"/>
                        </a:lnTo>
                        <a:cubicBezTo>
                          <a:pt x="2394" y="3858"/>
                          <a:pt x="2632" y="3620"/>
                          <a:pt x="2632" y="3334"/>
                        </a:cubicBezTo>
                        <a:lnTo>
                          <a:pt x="2632" y="2631"/>
                        </a:lnTo>
                        <a:cubicBezTo>
                          <a:pt x="2632" y="2560"/>
                          <a:pt x="2751" y="2405"/>
                          <a:pt x="3084" y="2286"/>
                        </a:cubicBezTo>
                        <a:cubicBezTo>
                          <a:pt x="3430" y="2155"/>
                          <a:pt x="3906" y="2096"/>
                          <a:pt x="4394" y="2096"/>
                        </a:cubicBezTo>
                        <a:cubicBezTo>
                          <a:pt x="4692" y="2096"/>
                          <a:pt x="4989" y="2131"/>
                          <a:pt x="5251" y="2167"/>
                        </a:cubicBezTo>
                        <a:cubicBezTo>
                          <a:pt x="5264" y="2171"/>
                          <a:pt x="5276" y="2172"/>
                          <a:pt x="5289" y="2172"/>
                        </a:cubicBezTo>
                        <a:cubicBezTo>
                          <a:pt x="5361" y="2172"/>
                          <a:pt x="5432" y="2117"/>
                          <a:pt x="5442" y="2036"/>
                        </a:cubicBezTo>
                        <a:cubicBezTo>
                          <a:pt x="5454" y="1953"/>
                          <a:pt x="5394" y="1858"/>
                          <a:pt x="5299" y="1846"/>
                        </a:cubicBezTo>
                        <a:cubicBezTo>
                          <a:pt x="5025" y="1786"/>
                          <a:pt x="4704" y="1774"/>
                          <a:pt x="4394" y="1774"/>
                        </a:cubicBezTo>
                        <a:cubicBezTo>
                          <a:pt x="3858" y="1774"/>
                          <a:pt x="3358" y="1846"/>
                          <a:pt x="2965" y="1988"/>
                        </a:cubicBezTo>
                        <a:cubicBezTo>
                          <a:pt x="2418" y="2203"/>
                          <a:pt x="2298" y="2453"/>
                          <a:pt x="2298" y="2643"/>
                        </a:cubicBezTo>
                        <a:lnTo>
                          <a:pt x="2298" y="3346"/>
                        </a:lnTo>
                        <a:cubicBezTo>
                          <a:pt x="2298" y="3453"/>
                          <a:pt x="2215" y="3536"/>
                          <a:pt x="2108" y="3536"/>
                        </a:cubicBezTo>
                        <a:lnTo>
                          <a:pt x="1810" y="3536"/>
                        </a:lnTo>
                        <a:cubicBezTo>
                          <a:pt x="1596" y="3382"/>
                          <a:pt x="1382" y="3143"/>
                          <a:pt x="1382" y="2822"/>
                        </a:cubicBezTo>
                        <a:cubicBezTo>
                          <a:pt x="1382" y="2048"/>
                          <a:pt x="2751" y="1417"/>
                          <a:pt x="4382" y="1417"/>
                        </a:cubicBezTo>
                        <a:close/>
                        <a:moveTo>
                          <a:pt x="4394" y="6322"/>
                        </a:moveTo>
                        <a:lnTo>
                          <a:pt x="4977" y="6560"/>
                        </a:lnTo>
                        <a:lnTo>
                          <a:pt x="4668" y="6894"/>
                        </a:lnTo>
                        <a:cubicBezTo>
                          <a:pt x="4590" y="6965"/>
                          <a:pt x="4498" y="7001"/>
                          <a:pt x="4406" y="7001"/>
                        </a:cubicBezTo>
                        <a:cubicBezTo>
                          <a:pt x="4314" y="7001"/>
                          <a:pt x="4221" y="6965"/>
                          <a:pt x="4144" y="6894"/>
                        </a:cubicBezTo>
                        <a:lnTo>
                          <a:pt x="3811" y="6560"/>
                        </a:lnTo>
                        <a:lnTo>
                          <a:pt x="4394" y="6322"/>
                        </a:lnTo>
                        <a:close/>
                        <a:moveTo>
                          <a:pt x="4406" y="0"/>
                        </a:moveTo>
                        <a:cubicBezTo>
                          <a:pt x="3680" y="0"/>
                          <a:pt x="2989" y="119"/>
                          <a:pt x="2406" y="345"/>
                        </a:cubicBezTo>
                        <a:cubicBezTo>
                          <a:pt x="2132" y="441"/>
                          <a:pt x="1953" y="703"/>
                          <a:pt x="1953" y="1000"/>
                        </a:cubicBezTo>
                        <a:lnTo>
                          <a:pt x="1953" y="1607"/>
                        </a:lnTo>
                        <a:cubicBezTo>
                          <a:pt x="1406" y="1917"/>
                          <a:pt x="1072" y="2334"/>
                          <a:pt x="1072" y="2798"/>
                        </a:cubicBezTo>
                        <a:cubicBezTo>
                          <a:pt x="1072" y="3096"/>
                          <a:pt x="1215" y="3393"/>
                          <a:pt x="1489" y="3643"/>
                        </a:cubicBezTo>
                        <a:cubicBezTo>
                          <a:pt x="1358" y="3751"/>
                          <a:pt x="1286" y="3882"/>
                          <a:pt x="1275" y="4048"/>
                        </a:cubicBezTo>
                        <a:cubicBezTo>
                          <a:pt x="1251" y="4215"/>
                          <a:pt x="1310" y="4394"/>
                          <a:pt x="1417" y="4513"/>
                        </a:cubicBezTo>
                        <a:cubicBezTo>
                          <a:pt x="1453" y="4536"/>
                          <a:pt x="1477" y="4572"/>
                          <a:pt x="1513" y="4584"/>
                        </a:cubicBezTo>
                        <a:cubicBezTo>
                          <a:pt x="1465" y="4644"/>
                          <a:pt x="1453" y="4715"/>
                          <a:pt x="1453" y="4810"/>
                        </a:cubicBezTo>
                        <a:cubicBezTo>
                          <a:pt x="1453" y="5048"/>
                          <a:pt x="1644" y="5239"/>
                          <a:pt x="1882" y="5239"/>
                        </a:cubicBezTo>
                        <a:cubicBezTo>
                          <a:pt x="1965" y="5239"/>
                          <a:pt x="2048" y="5203"/>
                          <a:pt x="2120" y="5167"/>
                        </a:cubicBezTo>
                        <a:cubicBezTo>
                          <a:pt x="2346" y="5798"/>
                          <a:pt x="2822" y="6334"/>
                          <a:pt x="3453" y="6620"/>
                        </a:cubicBezTo>
                        <a:lnTo>
                          <a:pt x="3930" y="7096"/>
                        </a:lnTo>
                        <a:cubicBezTo>
                          <a:pt x="4073" y="7227"/>
                          <a:pt x="4251" y="7311"/>
                          <a:pt x="4430" y="7311"/>
                        </a:cubicBezTo>
                        <a:cubicBezTo>
                          <a:pt x="4608" y="7311"/>
                          <a:pt x="4787" y="7227"/>
                          <a:pt x="4918" y="7096"/>
                        </a:cubicBezTo>
                        <a:lnTo>
                          <a:pt x="5394" y="6620"/>
                        </a:lnTo>
                        <a:lnTo>
                          <a:pt x="5477" y="6572"/>
                        </a:lnTo>
                        <a:lnTo>
                          <a:pt x="5477" y="7144"/>
                        </a:lnTo>
                        <a:cubicBezTo>
                          <a:pt x="5477" y="7442"/>
                          <a:pt x="5692" y="7727"/>
                          <a:pt x="5978" y="7811"/>
                        </a:cubicBezTo>
                        <a:lnTo>
                          <a:pt x="6942" y="8096"/>
                        </a:lnTo>
                        <a:cubicBezTo>
                          <a:pt x="6573" y="8513"/>
                          <a:pt x="5537" y="9597"/>
                          <a:pt x="4406" y="10180"/>
                        </a:cubicBezTo>
                        <a:cubicBezTo>
                          <a:pt x="3275" y="9608"/>
                          <a:pt x="2251" y="8525"/>
                          <a:pt x="1882" y="8096"/>
                        </a:cubicBezTo>
                        <a:lnTo>
                          <a:pt x="2846" y="7811"/>
                        </a:lnTo>
                        <a:cubicBezTo>
                          <a:pt x="3144" y="7727"/>
                          <a:pt x="3334" y="7453"/>
                          <a:pt x="3334" y="7144"/>
                        </a:cubicBezTo>
                        <a:lnTo>
                          <a:pt x="3334" y="7013"/>
                        </a:lnTo>
                        <a:cubicBezTo>
                          <a:pt x="3334" y="6918"/>
                          <a:pt x="3263" y="6846"/>
                          <a:pt x="3180" y="6846"/>
                        </a:cubicBezTo>
                        <a:cubicBezTo>
                          <a:pt x="3084" y="6846"/>
                          <a:pt x="3013" y="6918"/>
                          <a:pt x="3013" y="7013"/>
                        </a:cubicBezTo>
                        <a:lnTo>
                          <a:pt x="3013" y="7144"/>
                        </a:lnTo>
                        <a:cubicBezTo>
                          <a:pt x="3013" y="7311"/>
                          <a:pt x="2906" y="7442"/>
                          <a:pt x="2739" y="7489"/>
                        </a:cubicBezTo>
                        <a:lnTo>
                          <a:pt x="882" y="8037"/>
                        </a:lnTo>
                        <a:cubicBezTo>
                          <a:pt x="358" y="8180"/>
                          <a:pt x="1" y="8680"/>
                          <a:pt x="1" y="9216"/>
                        </a:cubicBezTo>
                        <a:lnTo>
                          <a:pt x="1" y="11061"/>
                        </a:lnTo>
                        <a:cubicBezTo>
                          <a:pt x="1" y="11144"/>
                          <a:pt x="84" y="11216"/>
                          <a:pt x="167" y="11216"/>
                        </a:cubicBezTo>
                        <a:cubicBezTo>
                          <a:pt x="263" y="11216"/>
                          <a:pt x="334" y="11144"/>
                          <a:pt x="334" y="11061"/>
                        </a:cubicBezTo>
                        <a:lnTo>
                          <a:pt x="334" y="9216"/>
                        </a:lnTo>
                        <a:cubicBezTo>
                          <a:pt x="334" y="8823"/>
                          <a:pt x="596" y="8465"/>
                          <a:pt x="977" y="8358"/>
                        </a:cubicBezTo>
                        <a:lnTo>
                          <a:pt x="1513" y="8192"/>
                        </a:lnTo>
                        <a:cubicBezTo>
                          <a:pt x="1775" y="8525"/>
                          <a:pt x="2965" y="9847"/>
                          <a:pt x="4323" y="10501"/>
                        </a:cubicBezTo>
                        <a:cubicBezTo>
                          <a:pt x="4346" y="10525"/>
                          <a:pt x="4370" y="10525"/>
                          <a:pt x="4394" y="10525"/>
                        </a:cubicBezTo>
                        <a:cubicBezTo>
                          <a:pt x="4430" y="10525"/>
                          <a:pt x="4442" y="10525"/>
                          <a:pt x="4465" y="10501"/>
                        </a:cubicBezTo>
                        <a:cubicBezTo>
                          <a:pt x="5823" y="9847"/>
                          <a:pt x="7013" y="8525"/>
                          <a:pt x="7287" y="8192"/>
                        </a:cubicBezTo>
                        <a:lnTo>
                          <a:pt x="7823" y="8358"/>
                        </a:lnTo>
                        <a:cubicBezTo>
                          <a:pt x="8192" y="8465"/>
                          <a:pt x="8454" y="8823"/>
                          <a:pt x="8454" y="9216"/>
                        </a:cubicBezTo>
                        <a:lnTo>
                          <a:pt x="8454" y="11061"/>
                        </a:lnTo>
                        <a:cubicBezTo>
                          <a:pt x="8454" y="11144"/>
                          <a:pt x="8537" y="11216"/>
                          <a:pt x="8621" y="11216"/>
                        </a:cubicBezTo>
                        <a:cubicBezTo>
                          <a:pt x="8716" y="11216"/>
                          <a:pt x="8787" y="11144"/>
                          <a:pt x="8787" y="11061"/>
                        </a:cubicBezTo>
                        <a:lnTo>
                          <a:pt x="8787" y="9216"/>
                        </a:lnTo>
                        <a:cubicBezTo>
                          <a:pt x="8799" y="8692"/>
                          <a:pt x="8442" y="8215"/>
                          <a:pt x="7930" y="8049"/>
                        </a:cubicBezTo>
                        <a:lnTo>
                          <a:pt x="6061" y="7501"/>
                        </a:lnTo>
                        <a:cubicBezTo>
                          <a:pt x="5918" y="7453"/>
                          <a:pt x="5799" y="7311"/>
                          <a:pt x="5799" y="7156"/>
                        </a:cubicBezTo>
                        <a:lnTo>
                          <a:pt x="5799" y="6394"/>
                        </a:lnTo>
                        <a:cubicBezTo>
                          <a:pt x="6228" y="6096"/>
                          <a:pt x="6561" y="5668"/>
                          <a:pt x="6716" y="5179"/>
                        </a:cubicBezTo>
                        <a:cubicBezTo>
                          <a:pt x="6799" y="5215"/>
                          <a:pt x="6870" y="5251"/>
                          <a:pt x="6954" y="5251"/>
                        </a:cubicBezTo>
                        <a:cubicBezTo>
                          <a:pt x="7192" y="5251"/>
                          <a:pt x="7394" y="5060"/>
                          <a:pt x="7394" y="4822"/>
                        </a:cubicBezTo>
                        <a:cubicBezTo>
                          <a:pt x="7394" y="4727"/>
                          <a:pt x="7359" y="4655"/>
                          <a:pt x="7335" y="4596"/>
                        </a:cubicBezTo>
                        <a:cubicBezTo>
                          <a:pt x="7466" y="4489"/>
                          <a:pt x="7549" y="4346"/>
                          <a:pt x="7573" y="4179"/>
                        </a:cubicBezTo>
                        <a:cubicBezTo>
                          <a:pt x="7585" y="4013"/>
                          <a:pt x="7525" y="3834"/>
                          <a:pt x="7418" y="3715"/>
                        </a:cubicBezTo>
                        <a:cubicBezTo>
                          <a:pt x="7406" y="3691"/>
                          <a:pt x="7371" y="3679"/>
                          <a:pt x="7347" y="3643"/>
                        </a:cubicBezTo>
                        <a:cubicBezTo>
                          <a:pt x="7609" y="3393"/>
                          <a:pt x="7752" y="3096"/>
                          <a:pt x="7752" y="2798"/>
                        </a:cubicBezTo>
                        <a:cubicBezTo>
                          <a:pt x="7752" y="2334"/>
                          <a:pt x="7418" y="1917"/>
                          <a:pt x="6870" y="1607"/>
                        </a:cubicBezTo>
                        <a:lnTo>
                          <a:pt x="6870" y="1000"/>
                        </a:lnTo>
                        <a:cubicBezTo>
                          <a:pt x="6870" y="715"/>
                          <a:pt x="6692" y="453"/>
                          <a:pt x="6418" y="345"/>
                        </a:cubicBezTo>
                        <a:cubicBezTo>
                          <a:pt x="5835" y="119"/>
                          <a:pt x="5144" y="0"/>
                          <a:pt x="44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3"/>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3"/>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73"/>
                <p:cNvGrpSpPr/>
                <p:nvPr/>
              </p:nvGrpSpPr>
              <p:grpSpPr>
                <a:xfrm>
                  <a:off x="8052243" y="2571752"/>
                  <a:ext cx="161935" cy="280519"/>
                  <a:chOff x="2656082" y="2287427"/>
                  <a:chExt cx="207582" cy="359594"/>
                </a:xfrm>
              </p:grpSpPr>
              <p:sp>
                <p:nvSpPr>
                  <p:cNvPr id="857" name="Google Shape;857;p73"/>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3"/>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3"/>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3"/>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73"/>
                <p:cNvGrpSpPr/>
                <p:nvPr/>
              </p:nvGrpSpPr>
              <p:grpSpPr>
                <a:xfrm>
                  <a:off x="7991041" y="4072803"/>
                  <a:ext cx="284334" cy="204716"/>
                  <a:chOff x="3588440" y="3258368"/>
                  <a:chExt cx="364484" cy="262423"/>
                </a:xfrm>
              </p:grpSpPr>
              <p:sp>
                <p:nvSpPr>
                  <p:cNvPr id="862" name="Google Shape;862;p73"/>
                  <p:cNvSpPr/>
                  <p:nvPr/>
                </p:nvSpPr>
                <p:spPr>
                  <a:xfrm>
                    <a:off x="3588440" y="3258368"/>
                    <a:ext cx="364484" cy="262423"/>
                  </a:xfrm>
                  <a:custGeom>
                    <a:rect b="b" l="l" r="r" t="t"/>
                    <a:pathLst>
                      <a:path extrusionOk="0" h="8264" w="11478">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3"/>
                  <p:cNvSpPr/>
                  <p:nvPr/>
                </p:nvSpPr>
                <p:spPr>
                  <a:xfrm>
                    <a:off x="3685992" y="3347949"/>
                    <a:ext cx="10606" cy="133498"/>
                  </a:xfrm>
                  <a:custGeom>
                    <a:rect b="b" l="l" r="r" t="t"/>
                    <a:pathLst>
                      <a:path extrusionOk="0" h="4204" w="334">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3"/>
                  <p:cNvSpPr/>
                  <p:nvPr/>
                </p:nvSpPr>
                <p:spPr>
                  <a:xfrm>
                    <a:off x="3862549" y="3329785"/>
                    <a:ext cx="40107" cy="30675"/>
                  </a:xfrm>
                  <a:custGeom>
                    <a:rect b="b" l="l" r="r" t="t"/>
                    <a:pathLst>
                      <a:path extrusionOk="0" h="966" w="1263">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3"/>
                  <p:cNvSpPr/>
                  <p:nvPr/>
                </p:nvSpPr>
                <p:spPr>
                  <a:xfrm>
                    <a:off x="3703743" y="3323942"/>
                    <a:ext cx="183417" cy="182083"/>
                  </a:xfrm>
                  <a:custGeom>
                    <a:rect b="b" l="l" r="r" t="t"/>
                    <a:pathLst>
                      <a:path extrusionOk="0" h="5734" w="5776">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3"/>
                  <p:cNvSpPr/>
                  <p:nvPr/>
                </p:nvSpPr>
                <p:spPr>
                  <a:xfrm>
                    <a:off x="3733624" y="3358174"/>
                    <a:ext cx="138039" cy="114667"/>
                  </a:xfrm>
                  <a:custGeom>
                    <a:rect b="b" l="l" r="r" t="t"/>
                    <a:pathLst>
                      <a:path extrusionOk="0" h="3611" w="4347">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3"/>
                  <p:cNvSpPr/>
                  <p:nvPr/>
                </p:nvSpPr>
                <p:spPr>
                  <a:xfrm>
                    <a:off x="3777478" y="3386087"/>
                    <a:ext cx="51062" cy="43282"/>
                  </a:xfrm>
                  <a:custGeom>
                    <a:rect b="b" l="l" r="r" t="t"/>
                    <a:pathLst>
                      <a:path extrusionOk="0" h="1363" w="1608">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73"/>
                <p:cNvGrpSpPr/>
                <p:nvPr/>
              </p:nvGrpSpPr>
              <p:grpSpPr>
                <a:xfrm>
                  <a:off x="7977253" y="3080453"/>
                  <a:ext cx="311893" cy="239083"/>
                  <a:chOff x="2567841" y="1994124"/>
                  <a:chExt cx="399812" cy="306477"/>
                </a:xfrm>
              </p:grpSpPr>
              <p:sp>
                <p:nvSpPr>
                  <p:cNvPr id="869" name="Google Shape;869;p73"/>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3"/>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3"/>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73"/>
                <p:cNvGrpSpPr/>
                <p:nvPr/>
              </p:nvGrpSpPr>
              <p:grpSpPr>
                <a:xfrm>
                  <a:off x="7991172" y="4525094"/>
                  <a:ext cx="284061" cy="280781"/>
                  <a:chOff x="2174559" y="3356116"/>
                  <a:chExt cx="364135" cy="359930"/>
                </a:xfrm>
              </p:grpSpPr>
              <p:sp>
                <p:nvSpPr>
                  <p:cNvPr id="873" name="Google Shape;873;p73"/>
                  <p:cNvSpPr/>
                  <p:nvPr/>
                </p:nvSpPr>
                <p:spPr>
                  <a:xfrm>
                    <a:off x="2273915" y="3452414"/>
                    <a:ext cx="166920" cy="166920"/>
                  </a:xfrm>
                  <a:custGeom>
                    <a:rect b="b" l="l" r="r" t="t"/>
                    <a:pathLst>
                      <a:path extrusionOk="0" h="5240" w="524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3"/>
                  <p:cNvSpPr/>
                  <p:nvPr/>
                </p:nvSpPr>
                <p:spPr>
                  <a:xfrm>
                    <a:off x="2174559" y="3356116"/>
                    <a:ext cx="364135" cy="359930"/>
                  </a:xfrm>
                  <a:custGeom>
                    <a:rect b="b" l="l" r="r" t="t"/>
                    <a:pathLst>
                      <a:path extrusionOk="0" h="11299" w="11431">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73"/>
                <p:cNvGrpSpPr/>
                <p:nvPr/>
              </p:nvGrpSpPr>
              <p:grpSpPr>
                <a:xfrm>
                  <a:off x="7989733" y="3552711"/>
                  <a:ext cx="286925" cy="286900"/>
                  <a:chOff x="1768938" y="3782219"/>
                  <a:chExt cx="367805" cy="367773"/>
                </a:xfrm>
              </p:grpSpPr>
              <p:sp>
                <p:nvSpPr>
                  <p:cNvPr id="876" name="Google Shape;876;p73"/>
                  <p:cNvSpPr/>
                  <p:nvPr/>
                </p:nvSpPr>
                <p:spPr>
                  <a:xfrm>
                    <a:off x="1884380" y="3782219"/>
                    <a:ext cx="252363" cy="198412"/>
                  </a:xfrm>
                  <a:custGeom>
                    <a:rect b="b" l="l" r="r" t="t"/>
                    <a:pathLst>
                      <a:path extrusionOk="0" h="6263" w="7966">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3"/>
                  <p:cNvSpPr/>
                  <p:nvPr/>
                </p:nvSpPr>
                <p:spPr>
                  <a:xfrm>
                    <a:off x="2034480" y="3821914"/>
                    <a:ext cx="31743" cy="31236"/>
                  </a:xfrm>
                  <a:custGeom>
                    <a:rect b="b" l="l" r="r" t="t"/>
                    <a:pathLst>
                      <a:path extrusionOk="0" h="986" w="1002">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3"/>
                  <p:cNvSpPr/>
                  <p:nvPr/>
                </p:nvSpPr>
                <p:spPr>
                  <a:xfrm>
                    <a:off x="2065431" y="3852359"/>
                    <a:ext cx="31712" cy="31332"/>
                  </a:xfrm>
                  <a:custGeom>
                    <a:rect b="b" l="l" r="r" t="t"/>
                    <a:pathLst>
                      <a:path extrusionOk="0" h="989" w="1001">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3"/>
                  <p:cNvSpPr/>
                  <p:nvPr/>
                </p:nvSpPr>
                <p:spPr>
                  <a:xfrm>
                    <a:off x="1768938" y="3922625"/>
                    <a:ext cx="281413" cy="227367"/>
                  </a:xfrm>
                  <a:custGeom>
                    <a:rect b="b" l="l" r="r" t="t"/>
                    <a:pathLst>
                      <a:path extrusionOk="0" h="7177" w="8883">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3"/>
                  <p:cNvSpPr/>
                  <p:nvPr/>
                </p:nvSpPr>
                <p:spPr>
                  <a:xfrm>
                    <a:off x="1847790" y="3937704"/>
                    <a:ext cx="143352" cy="127417"/>
                  </a:xfrm>
                  <a:custGeom>
                    <a:rect b="b" l="l" r="r" t="t"/>
                    <a:pathLst>
                      <a:path extrusionOk="0" h="4022" w="4525">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81" name="Google Shape;881;p73"/>
                <p:cNvCxnSpPr/>
                <p:nvPr/>
              </p:nvCxnSpPr>
              <p:spPr>
                <a:xfrm>
                  <a:off x="6783016" y="2722719"/>
                  <a:ext cx="1210500" cy="0"/>
                </a:xfrm>
                <a:prstGeom prst="straightConnector1">
                  <a:avLst/>
                </a:prstGeom>
                <a:noFill/>
                <a:ln cap="flat" cmpd="sng" w="9525">
                  <a:solidFill>
                    <a:schemeClr val="accent1"/>
                  </a:solidFill>
                  <a:prstDash val="solid"/>
                  <a:round/>
                  <a:headEnd len="med" w="med" type="none"/>
                  <a:tailEnd len="med" w="med" type="none"/>
                </a:ln>
              </p:spPr>
            </p:cxnSp>
            <p:cxnSp>
              <p:nvCxnSpPr>
                <p:cNvPr id="882" name="Google Shape;882;p73"/>
                <p:cNvCxnSpPr/>
                <p:nvPr/>
              </p:nvCxnSpPr>
              <p:spPr>
                <a:xfrm>
                  <a:off x="6774713" y="2754432"/>
                  <a:ext cx="1179600" cy="411000"/>
                </a:xfrm>
                <a:prstGeom prst="straightConnector1">
                  <a:avLst/>
                </a:prstGeom>
                <a:noFill/>
                <a:ln cap="flat" cmpd="sng" w="9525">
                  <a:solidFill>
                    <a:schemeClr val="accent1"/>
                  </a:solidFill>
                  <a:prstDash val="solid"/>
                  <a:round/>
                  <a:headEnd len="med" w="med" type="none"/>
                  <a:tailEnd len="med" w="med" type="none"/>
                </a:ln>
              </p:spPr>
            </p:cxnSp>
            <p:cxnSp>
              <p:nvCxnSpPr>
                <p:cNvPr id="883" name="Google Shape;883;p73"/>
                <p:cNvCxnSpPr/>
                <p:nvPr/>
              </p:nvCxnSpPr>
              <p:spPr>
                <a:xfrm flipH="1" rot="10800000">
                  <a:off x="6789608" y="2754445"/>
                  <a:ext cx="1218000" cy="435300"/>
                </a:xfrm>
                <a:prstGeom prst="straightConnector1">
                  <a:avLst/>
                </a:prstGeom>
                <a:noFill/>
                <a:ln cap="flat" cmpd="sng" w="9525">
                  <a:solidFill>
                    <a:schemeClr val="accent1"/>
                  </a:solidFill>
                  <a:prstDash val="solid"/>
                  <a:round/>
                  <a:headEnd len="med" w="med" type="none"/>
                  <a:tailEnd len="med" w="med" type="none"/>
                </a:ln>
              </p:spPr>
            </p:cxnSp>
            <p:cxnSp>
              <p:nvCxnSpPr>
                <p:cNvPr id="884" name="Google Shape;884;p73"/>
                <p:cNvCxnSpPr/>
                <p:nvPr/>
              </p:nvCxnSpPr>
              <p:spPr>
                <a:xfrm flipH="1" rot="10800000">
                  <a:off x="6802753" y="3195789"/>
                  <a:ext cx="1144200" cy="4200"/>
                </a:xfrm>
                <a:prstGeom prst="straightConnector1">
                  <a:avLst/>
                </a:prstGeom>
                <a:noFill/>
                <a:ln cap="flat" cmpd="sng" w="9525">
                  <a:solidFill>
                    <a:schemeClr val="accent1"/>
                  </a:solidFill>
                  <a:prstDash val="solid"/>
                  <a:round/>
                  <a:headEnd len="med" w="med" type="none"/>
                  <a:tailEnd len="med" w="med" type="none"/>
                </a:ln>
              </p:spPr>
            </p:cxnSp>
            <p:cxnSp>
              <p:nvCxnSpPr>
                <p:cNvPr id="885" name="Google Shape;885;p73"/>
                <p:cNvCxnSpPr/>
                <p:nvPr/>
              </p:nvCxnSpPr>
              <p:spPr>
                <a:xfrm flipH="1" rot="10800000">
                  <a:off x="6774713" y="2784919"/>
                  <a:ext cx="1240800" cy="890400"/>
                </a:xfrm>
                <a:prstGeom prst="straightConnector1">
                  <a:avLst/>
                </a:prstGeom>
                <a:noFill/>
                <a:ln cap="flat" cmpd="sng" w="9525">
                  <a:solidFill>
                    <a:schemeClr val="accent1"/>
                  </a:solidFill>
                  <a:prstDash val="solid"/>
                  <a:round/>
                  <a:headEnd len="med" w="med" type="none"/>
                  <a:tailEnd len="med" w="med" type="none"/>
                </a:ln>
              </p:spPr>
            </p:cxnSp>
            <p:cxnSp>
              <p:nvCxnSpPr>
                <p:cNvPr id="886" name="Google Shape;886;p73"/>
                <p:cNvCxnSpPr/>
                <p:nvPr/>
              </p:nvCxnSpPr>
              <p:spPr>
                <a:xfrm flipH="1" rot="10800000">
                  <a:off x="6789922" y="3233755"/>
                  <a:ext cx="1156500" cy="464400"/>
                </a:xfrm>
                <a:prstGeom prst="straightConnector1">
                  <a:avLst/>
                </a:prstGeom>
                <a:noFill/>
                <a:ln cap="flat" cmpd="sng" w="9525">
                  <a:solidFill>
                    <a:schemeClr val="accent1"/>
                  </a:solidFill>
                  <a:prstDash val="solid"/>
                  <a:round/>
                  <a:headEnd len="med" w="med" type="none"/>
                  <a:tailEnd len="med" w="med" type="none"/>
                </a:ln>
              </p:spPr>
            </p:cxnSp>
            <p:cxnSp>
              <p:nvCxnSpPr>
                <p:cNvPr id="887" name="Google Shape;887;p73"/>
                <p:cNvCxnSpPr/>
                <p:nvPr/>
              </p:nvCxnSpPr>
              <p:spPr>
                <a:xfrm>
                  <a:off x="6789608" y="3723720"/>
                  <a:ext cx="1180200" cy="0"/>
                </a:xfrm>
                <a:prstGeom prst="straightConnector1">
                  <a:avLst/>
                </a:prstGeom>
                <a:noFill/>
                <a:ln cap="flat" cmpd="sng" w="9525">
                  <a:solidFill>
                    <a:schemeClr val="accent1"/>
                  </a:solidFill>
                  <a:prstDash val="solid"/>
                  <a:round/>
                  <a:headEnd len="med" w="med" type="none"/>
                  <a:tailEnd len="med" w="med" type="none"/>
                </a:ln>
              </p:spPr>
            </p:cxnSp>
            <p:cxnSp>
              <p:nvCxnSpPr>
                <p:cNvPr id="888" name="Google Shape;888;p73"/>
                <p:cNvCxnSpPr/>
                <p:nvPr/>
              </p:nvCxnSpPr>
              <p:spPr>
                <a:xfrm>
                  <a:off x="6769871" y="4176416"/>
                  <a:ext cx="1147800" cy="0"/>
                </a:xfrm>
                <a:prstGeom prst="straightConnector1">
                  <a:avLst/>
                </a:prstGeom>
                <a:noFill/>
                <a:ln cap="flat" cmpd="sng" w="9525">
                  <a:solidFill>
                    <a:schemeClr val="accent1"/>
                  </a:solidFill>
                  <a:prstDash val="solid"/>
                  <a:round/>
                  <a:headEnd len="med" w="med" type="none"/>
                  <a:tailEnd len="med" w="med" type="none"/>
                </a:ln>
              </p:spPr>
            </p:cxnSp>
            <p:cxnSp>
              <p:nvCxnSpPr>
                <p:cNvPr id="889" name="Google Shape;889;p73"/>
                <p:cNvCxnSpPr/>
                <p:nvPr/>
              </p:nvCxnSpPr>
              <p:spPr>
                <a:xfrm>
                  <a:off x="6774713" y="4230919"/>
                  <a:ext cx="1187400" cy="403500"/>
                </a:xfrm>
                <a:prstGeom prst="straightConnector1">
                  <a:avLst/>
                </a:prstGeom>
                <a:noFill/>
                <a:ln cap="flat" cmpd="sng" w="9525">
                  <a:solidFill>
                    <a:schemeClr val="accent1"/>
                  </a:solidFill>
                  <a:prstDash val="solid"/>
                  <a:round/>
                  <a:headEnd len="med" w="med" type="none"/>
                  <a:tailEnd len="med" w="med" type="none"/>
                </a:ln>
              </p:spPr>
            </p:cxnSp>
            <p:cxnSp>
              <p:nvCxnSpPr>
                <p:cNvPr id="890" name="Google Shape;890;p73"/>
                <p:cNvCxnSpPr/>
                <p:nvPr/>
              </p:nvCxnSpPr>
              <p:spPr>
                <a:xfrm>
                  <a:off x="6776444" y="4665318"/>
                  <a:ext cx="1185600" cy="0"/>
                </a:xfrm>
                <a:prstGeom prst="straightConnector1">
                  <a:avLst/>
                </a:prstGeom>
                <a:noFill/>
                <a:ln cap="flat" cmpd="sng" w="9525">
                  <a:solidFill>
                    <a:schemeClr val="accent1"/>
                  </a:solidFill>
                  <a:prstDash val="solid"/>
                  <a:round/>
                  <a:headEnd len="med" w="med" type="none"/>
                  <a:tailEnd len="med" w="med" type="none"/>
                </a:ln>
              </p:spPr>
            </p:cxnSp>
          </p:grpSp>
          <p:grpSp>
            <p:nvGrpSpPr>
              <p:cNvPr id="891" name="Google Shape;891;p73"/>
              <p:cNvGrpSpPr/>
              <p:nvPr/>
            </p:nvGrpSpPr>
            <p:grpSpPr>
              <a:xfrm>
                <a:off x="3155926" y="2630960"/>
                <a:ext cx="1552200" cy="2050211"/>
                <a:chOff x="5206751" y="960385"/>
                <a:chExt cx="1552200" cy="2050211"/>
              </a:xfrm>
            </p:grpSpPr>
            <p:sp>
              <p:nvSpPr>
                <p:cNvPr id="892" name="Google Shape;892;p73"/>
                <p:cNvSpPr/>
                <p:nvPr/>
              </p:nvSpPr>
              <p:spPr>
                <a:xfrm>
                  <a:off x="5206751" y="960396"/>
                  <a:ext cx="1552200" cy="20502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3"/>
                <p:cNvSpPr txBox="1"/>
                <p:nvPr/>
              </p:nvSpPr>
              <p:spPr>
                <a:xfrm>
                  <a:off x="5593916" y="960385"/>
                  <a:ext cx="777900" cy="24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83838"/>
                      </a:solidFill>
                      <a:latin typeface="Questrial"/>
                      <a:ea typeface="Questrial"/>
                      <a:cs typeface="Questrial"/>
                      <a:sym typeface="Questrial"/>
                    </a:rPr>
                    <a:t>Input</a:t>
                  </a:r>
                  <a:endParaRPr b="1">
                    <a:solidFill>
                      <a:srgbClr val="383838"/>
                    </a:solidFill>
                    <a:latin typeface="Questrial"/>
                    <a:ea typeface="Questrial"/>
                    <a:cs typeface="Questrial"/>
                    <a:sym typeface="Questrial"/>
                  </a:endParaRPr>
                </a:p>
              </p:txBody>
            </p:sp>
          </p:grpSp>
        </p:grpSp>
        <p:sp>
          <p:nvSpPr>
            <p:cNvPr id="894" name="Google Shape;894;p73"/>
            <p:cNvSpPr/>
            <p:nvPr/>
          </p:nvSpPr>
          <p:spPr>
            <a:xfrm rot="10800000">
              <a:off x="6492675" y="2910140"/>
              <a:ext cx="956400" cy="763200"/>
            </a:xfrm>
            <a:prstGeom prst="trapezoid">
              <a:avLst>
                <a:gd fmla="val 25000" name="adj"/>
              </a:avLst>
            </a:prstGeom>
            <a:solidFill>
              <a:srgbClr val="EEEEEE"/>
            </a:solidFill>
            <a:ln cap="flat" cmpd="sng" w="19050">
              <a:solidFill>
                <a:srgbClr val="68686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cxnSp>
          <p:nvCxnSpPr>
            <p:cNvPr id="895" name="Google Shape;895;p73"/>
            <p:cNvCxnSpPr>
              <a:stCxn id="892" idx="2"/>
              <a:endCxn id="894" idx="2"/>
            </p:cNvCxnSpPr>
            <p:nvPr/>
          </p:nvCxnSpPr>
          <p:spPr>
            <a:xfrm>
              <a:off x="6970800" y="2649559"/>
              <a:ext cx="0" cy="260700"/>
            </a:xfrm>
            <a:prstGeom prst="straightConnector1">
              <a:avLst/>
            </a:prstGeom>
            <a:noFill/>
            <a:ln cap="flat" cmpd="sng" w="9525">
              <a:solidFill>
                <a:schemeClr val="lt2"/>
              </a:solidFill>
              <a:prstDash val="solid"/>
              <a:round/>
              <a:headEnd len="med" w="med" type="none"/>
              <a:tailEnd len="med" w="med" type="triangle"/>
            </a:ln>
          </p:spPr>
        </p:cxnSp>
        <p:sp>
          <p:nvSpPr>
            <p:cNvPr id="896" name="Google Shape;896;p73"/>
            <p:cNvSpPr txBox="1"/>
            <p:nvPr/>
          </p:nvSpPr>
          <p:spPr>
            <a:xfrm>
              <a:off x="6642375" y="3091663"/>
              <a:ext cx="657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Questrial"/>
                  <a:ea typeface="Questrial"/>
                  <a:cs typeface="Questrial"/>
                  <a:sym typeface="Questrial"/>
                </a:rPr>
                <a:t>GCN</a:t>
              </a:r>
              <a:endParaRPr b="1">
                <a:latin typeface="Questrial"/>
                <a:ea typeface="Questrial"/>
                <a:cs typeface="Questrial"/>
                <a:sym typeface="Questrial"/>
              </a:endParaRPr>
            </a:p>
          </p:txBody>
        </p:sp>
        <p:grpSp>
          <p:nvGrpSpPr>
            <p:cNvPr id="897" name="Google Shape;897;p73"/>
            <p:cNvGrpSpPr/>
            <p:nvPr/>
          </p:nvGrpSpPr>
          <p:grpSpPr>
            <a:xfrm>
              <a:off x="6159000" y="3933950"/>
              <a:ext cx="1623600" cy="615300"/>
              <a:chOff x="2546900" y="264175"/>
              <a:chExt cx="1623600" cy="615300"/>
            </a:xfrm>
          </p:grpSpPr>
          <p:sp>
            <p:nvSpPr>
              <p:cNvPr id="898" name="Google Shape;898;p73"/>
              <p:cNvSpPr/>
              <p:nvPr/>
            </p:nvSpPr>
            <p:spPr>
              <a:xfrm>
                <a:off x="2546900" y="264175"/>
                <a:ext cx="1623600" cy="615300"/>
              </a:xfrm>
              <a:prstGeom prst="roundRect">
                <a:avLst>
                  <a:gd fmla="val 26961"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 name="Google Shape;899;p73"/>
              <p:cNvGrpSpPr/>
              <p:nvPr/>
            </p:nvGrpSpPr>
            <p:grpSpPr>
              <a:xfrm>
                <a:off x="2687624" y="529893"/>
                <a:ext cx="162789" cy="208135"/>
                <a:chOff x="4899999" y="2882095"/>
                <a:chExt cx="271244" cy="346801"/>
              </a:xfrm>
            </p:grpSpPr>
            <p:sp>
              <p:nvSpPr>
                <p:cNvPr id="900" name="Google Shape;900;p73"/>
                <p:cNvSpPr/>
                <p:nvPr/>
              </p:nvSpPr>
              <p:spPr>
                <a:xfrm>
                  <a:off x="4899999" y="2882095"/>
                  <a:ext cx="271244" cy="346801"/>
                </a:xfrm>
                <a:custGeom>
                  <a:rect b="b" l="l" r="r" t="t"/>
                  <a:pathLst>
                    <a:path extrusionOk="0" h="10947" w="8562">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3"/>
                <p:cNvSpPr/>
                <p:nvPr/>
              </p:nvSpPr>
              <p:spPr>
                <a:xfrm>
                  <a:off x="5090491" y="3141364"/>
                  <a:ext cx="10581" cy="86391"/>
                </a:xfrm>
                <a:custGeom>
                  <a:rect b="b" l="l" r="r" t="t"/>
                  <a:pathLst>
                    <a:path extrusionOk="0" h="2727" w="334">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3"/>
                <p:cNvSpPr/>
                <p:nvPr/>
              </p:nvSpPr>
              <p:spPr>
                <a:xfrm>
                  <a:off x="5031281" y="3152294"/>
                  <a:ext cx="10201" cy="10613"/>
                </a:xfrm>
                <a:custGeom>
                  <a:rect b="b" l="l" r="r" t="t"/>
                  <a:pathLst>
                    <a:path extrusionOk="0" h="335" w="322">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3"/>
                <p:cNvSpPr/>
                <p:nvPr/>
              </p:nvSpPr>
              <p:spPr>
                <a:xfrm>
                  <a:off x="5031281" y="3217555"/>
                  <a:ext cx="10201" cy="10201"/>
                </a:xfrm>
                <a:custGeom>
                  <a:rect b="b" l="l" r="r" t="t"/>
                  <a:pathLst>
                    <a:path extrusionOk="0" h="322" w="322">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3"/>
                <p:cNvSpPr/>
                <p:nvPr/>
              </p:nvSpPr>
              <p:spPr>
                <a:xfrm>
                  <a:off x="5031281" y="3184734"/>
                  <a:ext cx="10201" cy="10613"/>
                </a:xfrm>
                <a:custGeom>
                  <a:rect b="b" l="l" r="r" t="t"/>
                  <a:pathLst>
                    <a:path extrusionOk="0" h="335" w="322">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3"/>
                <p:cNvSpPr/>
                <p:nvPr/>
              </p:nvSpPr>
              <p:spPr>
                <a:xfrm>
                  <a:off x="4998841" y="2995763"/>
                  <a:ext cx="10201" cy="15492"/>
                </a:xfrm>
                <a:custGeom>
                  <a:rect b="b" l="l" r="r" t="t"/>
                  <a:pathLst>
                    <a:path extrusionOk="0" h="489" w="322">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3"/>
                <p:cNvSpPr/>
                <p:nvPr/>
              </p:nvSpPr>
              <p:spPr>
                <a:xfrm>
                  <a:off x="5063721" y="2995763"/>
                  <a:ext cx="10201" cy="15492"/>
                </a:xfrm>
                <a:custGeom>
                  <a:rect b="b" l="l" r="r" t="t"/>
                  <a:pathLst>
                    <a:path extrusionOk="0" h="489" w="322">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3"/>
                <p:cNvSpPr/>
                <p:nvPr/>
              </p:nvSpPr>
              <p:spPr>
                <a:xfrm>
                  <a:off x="4993550"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3"/>
                <p:cNvSpPr/>
                <p:nvPr/>
              </p:nvSpPr>
              <p:spPr>
                <a:xfrm>
                  <a:off x="5058051"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3"/>
                <p:cNvSpPr/>
                <p:nvPr/>
              </p:nvSpPr>
              <p:spPr>
                <a:xfrm>
                  <a:off x="5007141" y="3025574"/>
                  <a:ext cx="58481" cy="32092"/>
                </a:xfrm>
                <a:custGeom>
                  <a:rect b="b" l="l" r="r" t="t"/>
                  <a:pathLst>
                    <a:path extrusionOk="0" h="1013" w="1846">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73"/>
              <p:cNvGrpSpPr/>
              <p:nvPr/>
            </p:nvGrpSpPr>
            <p:grpSpPr>
              <a:xfrm>
                <a:off x="3817871" y="532005"/>
                <a:ext cx="220756" cy="220737"/>
                <a:chOff x="1768938" y="3782219"/>
                <a:chExt cx="367805" cy="367773"/>
              </a:xfrm>
            </p:grpSpPr>
            <p:sp>
              <p:nvSpPr>
                <p:cNvPr id="911" name="Google Shape;911;p73"/>
                <p:cNvSpPr/>
                <p:nvPr/>
              </p:nvSpPr>
              <p:spPr>
                <a:xfrm>
                  <a:off x="1884380" y="3782219"/>
                  <a:ext cx="252363" cy="198412"/>
                </a:xfrm>
                <a:custGeom>
                  <a:rect b="b" l="l" r="r" t="t"/>
                  <a:pathLst>
                    <a:path extrusionOk="0" h="6263" w="7966">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3"/>
                <p:cNvSpPr/>
                <p:nvPr/>
              </p:nvSpPr>
              <p:spPr>
                <a:xfrm>
                  <a:off x="2034480" y="3821914"/>
                  <a:ext cx="31743" cy="31236"/>
                </a:xfrm>
                <a:custGeom>
                  <a:rect b="b" l="l" r="r" t="t"/>
                  <a:pathLst>
                    <a:path extrusionOk="0" h="986" w="1002">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3"/>
                <p:cNvSpPr/>
                <p:nvPr/>
              </p:nvSpPr>
              <p:spPr>
                <a:xfrm>
                  <a:off x="2065431" y="3852359"/>
                  <a:ext cx="31712" cy="31332"/>
                </a:xfrm>
                <a:custGeom>
                  <a:rect b="b" l="l" r="r" t="t"/>
                  <a:pathLst>
                    <a:path extrusionOk="0" h="989" w="1001">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3"/>
                <p:cNvSpPr/>
                <p:nvPr/>
              </p:nvSpPr>
              <p:spPr>
                <a:xfrm>
                  <a:off x="1768938" y="3922625"/>
                  <a:ext cx="281413" cy="227367"/>
                </a:xfrm>
                <a:custGeom>
                  <a:rect b="b" l="l" r="r" t="t"/>
                  <a:pathLst>
                    <a:path extrusionOk="0" h="7177" w="8883">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3"/>
                <p:cNvSpPr/>
                <p:nvPr/>
              </p:nvSpPr>
              <p:spPr>
                <a:xfrm>
                  <a:off x="1847790" y="3937704"/>
                  <a:ext cx="143352" cy="127417"/>
                </a:xfrm>
                <a:custGeom>
                  <a:rect b="b" l="l" r="r" t="t"/>
                  <a:pathLst>
                    <a:path extrusionOk="0" h="4022" w="4525">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16" name="Google Shape;916;p73"/>
              <p:cNvCxnSpPr/>
              <p:nvPr/>
            </p:nvCxnSpPr>
            <p:spPr>
              <a:xfrm>
                <a:off x="2889428" y="642200"/>
                <a:ext cx="931278" cy="0"/>
              </a:xfrm>
              <a:prstGeom prst="straightConnector1">
                <a:avLst/>
              </a:prstGeom>
              <a:noFill/>
              <a:ln cap="flat" cmpd="sng" w="9525">
                <a:solidFill>
                  <a:schemeClr val="accent1"/>
                </a:solidFill>
                <a:prstDash val="solid"/>
                <a:round/>
                <a:headEnd len="med" w="med" type="none"/>
                <a:tailEnd len="med" w="med" type="none"/>
              </a:ln>
            </p:spPr>
          </p:cxnSp>
          <p:sp>
            <p:nvSpPr>
              <p:cNvPr id="917" name="Google Shape;917;p73"/>
              <p:cNvSpPr txBox="1"/>
              <p:nvPr/>
            </p:nvSpPr>
            <p:spPr>
              <a:xfrm>
                <a:off x="2951875" y="309100"/>
                <a:ext cx="813600" cy="2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83838"/>
                    </a:solidFill>
                    <a:latin typeface="Questrial"/>
                    <a:ea typeface="Questrial"/>
                    <a:cs typeface="Questrial"/>
                    <a:sym typeface="Questrial"/>
                  </a:rPr>
                  <a:t>Out</a:t>
                </a:r>
                <a:r>
                  <a:rPr b="1" lang="en">
                    <a:solidFill>
                      <a:srgbClr val="383838"/>
                    </a:solidFill>
                    <a:latin typeface="Questrial"/>
                    <a:ea typeface="Questrial"/>
                    <a:cs typeface="Questrial"/>
                    <a:sym typeface="Questrial"/>
                  </a:rPr>
                  <a:t>put</a:t>
                </a:r>
                <a:endParaRPr b="1">
                  <a:solidFill>
                    <a:srgbClr val="383838"/>
                  </a:solidFill>
                  <a:latin typeface="Questrial"/>
                  <a:ea typeface="Questrial"/>
                  <a:cs typeface="Questrial"/>
                  <a:sym typeface="Questrial"/>
                </a:endParaRPr>
              </a:p>
            </p:txBody>
          </p:sp>
          <p:sp>
            <p:nvSpPr>
              <p:cNvPr id="918" name="Google Shape;918;p73"/>
              <p:cNvSpPr txBox="1"/>
              <p:nvPr/>
            </p:nvSpPr>
            <p:spPr>
              <a:xfrm>
                <a:off x="3153050" y="521194"/>
                <a:ext cx="362400" cy="2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highlight>
                      <a:srgbClr val="EEEEEE"/>
                    </a:highlight>
                    <a:latin typeface="Questrial"/>
                    <a:ea typeface="Questrial"/>
                    <a:cs typeface="Questrial"/>
                    <a:sym typeface="Questrial"/>
                  </a:rPr>
                  <a:t>?</a:t>
                </a:r>
                <a:endParaRPr b="1" sz="1200">
                  <a:highlight>
                    <a:srgbClr val="EEEEEE"/>
                  </a:highlight>
                  <a:latin typeface="Questrial"/>
                  <a:ea typeface="Questrial"/>
                  <a:cs typeface="Questrial"/>
                  <a:sym typeface="Questrial"/>
                </a:endParaRPr>
              </a:p>
            </p:txBody>
          </p:sp>
        </p:grpSp>
        <p:cxnSp>
          <p:nvCxnSpPr>
            <p:cNvPr id="919" name="Google Shape;919;p73"/>
            <p:cNvCxnSpPr>
              <a:stCxn id="894" idx="0"/>
              <a:endCxn id="898" idx="0"/>
            </p:cNvCxnSpPr>
            <p:nvPr/>
          </p:nvCxnSpPr>
          <p:spPr>
            <a:xfrm>
              <a:off x="6970875" y="3673340"/>
              <a:ext cx="0" cy="260700"/>
            </a:xfrm>
            <a:prstGeom prst="straightConnector1">
              <a:avLst/>
            </a:prstGeom>
            <a:noFill/>
            <a:ln cap="flat" cmpd="sng" w="9525">
              <a:solidFill>
                <a:schemeClr val="lt2"/>
              </a:solidFill>
              <a:prstDash val="solid"/>
              <a:round/>
              <a:headEnd len="med" w="med" type="none"/>
              <a:tailEnd len="med" w="med" type="triangle"/>
            </a:ln>
          </p:spPr>
        </p:cxnSp>
      </p:grpSp>
      <p:sp>
        <p:nvSpPr>
          <p:cNvPr id="920" name="Google Shape;920;p73"/>
          <p:cNvSpPr/>
          <p:nvPr/>
        </p:nvSpPr>
        <p:spPr>
          <a:xfrm rot="-2700000">
            <a:off x="8291828" y="-260844"/>
            <a:ext cx="756887" cy="756887"/>
          </a:xfrm>
          <a:prstGeom prst="rtTriangle">
            <a:avLst/>
          </a:prstGeom>
          <a:noFill/>
          <a:ln cap="flat" cmpd="sng" w="19050">
            <a:solidFill>
              <a:srgbClr val="3838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3"/>
          <p:cNvSpPr/>
          <p:nvPr/>
        </p:nvSpPr>
        <p:spPr>
          <a:xfrm rot="8100000">
            <a:off x="5002083" y="4790109"/>
            <a:ext cx="469236" cy="588030"/>
          </a:xfrm>
          <a:prstGeom prst="rtTriangle">
            <a:avLst/>
          </a:prstGeom>
          <a:noFill/>
          <a:ln cap="flat" cmpd="sng" w="19050">
            <a:solidFill>
              <a:srgbClr val="3838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3"/>
          <p:cNvSpPr/>
          <p:nvPr/>
        </p:nvSpPr>
        <p:spPr>
          <a:xfrm>
            <a:off x="4957679" y="4308925"/>
            <a:ext cx="867900" cy="867900"/>
          </a:xfrm>
          <a:prstGeom prst="rtTriangle">
            <a:avLst/>
          </a:prstGeom>
          <a:noFill/>
          <a:ln cap="flat" cmpd="sng" w="19050">
            <a:solidFill>
              <a:srgbClr val="3838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926" name="Shape 926"/>
        <p:cNvGrpSpPr/>
        <p:nvPr/>
      </p:nvGrpSpPr>
      <p:grpSpPr>
        <a:xfrm>
          <a:off x="0" y="0"/>
          <a:ext cx="0" cy="0"/>
          <a:chOff x="0" y="0"/>
          <a:chExt cx="0" cy="0"/>
        </a:xfrm>
      </p:grpSpPr>
      <p:sp>
        <p:nvSpPr>
          <p:cNvPr id="927" name="Google Shape;927;p74"/>
          <p:cNvSpPr txBox="1"/>
          <p:nvPr>
            <p:ph idx="4294967295" type="body"/>
          </p:nvPr>
        </p:nvSpPr>
        <p:spPr>
          <a:xfrm>
            <a:off x="713525" y="2082000"/>
            <a:ext cx="4088700" cy="30012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Clr>
                <a:schemeClr val="dk1"/>
              </a:buClr>
              <a:buSzPts val="1600"/>
              <a:buChar char="❏"/>
            </a:pPr>
            <a:r>
              <a:rPr lang="en" sz="1600">
                <a:solidFill>
                  <a:schemeClr val="dk1"/>
                </a:solidFill>
                <a:latin typeface="Questrial"/>
                <a:ea typeface="Questrial"/>
                <a:cs typeface="Questrial"/>
                <a:sym typeface="Questrial"/>
              </a:rPr>
              <a:t>Các model GCN</a:t>
            </a:r>
            <a:r>
              <a:rPr b="1" lang="en" sz="1600">
                <a:solidFill>
                  <a:schemeClr val="dk1"/>
                </a:solidFill>
                <a:latin typeface="Questrial"/>
                <a:ea typeface="Questrial"/>
                <a:cs typeface="Questrial"/>
                <a:sym typeface="Questrial"/>
              </a:rPr>
              <a:t> quá phức tạp</a:t>
            </a:r>
            <a:r>
              <a:rPr lang="en" sz="1600">
                <a:solidFill>
                  <a:schemeClr val="dk1"/>
                </a:solidFill>
                <a:latin typeface="Questrial"/>
                <a:ea typeface="Questrial"/>
                <a:cs typeface="Questrial"/>
                <a:sym typeface="Questrial"/>
              </a:rPr>
              <a:t> so với các tác vụ gợi ý. Một số thành phần không mang lại tác động đáng kể đến việc khai thác tín hiệu gợi ý.</a:t>
            </a:r>
            <a:endParaRPr sz="1600">
              <a:solidFill>
                <a:schemeClr val="dk1"/>
              </a:solidFill>
              <a:latin typeface="Questrial"/>
              <a:ea typeface="Questrial"/>
              <a:cs typeface="Questrial"/>
              <a:sym typeface="Questrial"/>
            </a:endParaRPr>
          </a:p>
          <a:p>
            <a:pPr indent="-330200" lvl="0" marL="457200" rtl="0" algn="just">
              <a:lnSpc>
                <a:spcPct val="115000"/>
              </a:lnSpc>
              <a:spcBef>
                <a:spcPts val="1000"/>
              </a:spcBef>
              <a:spcAft>
                <a:spcPts val="0"/>
              </a:spcAft>
              <a:buClr>
                <a:schemeClr val="dk1"/>
              </a:buClr>
              <a:buSzPts val="1600"/>
              <a:buChar char="❏"/>
            </a:pPr>
            <a:r>
              <a:rPr lang="en" sz="1600">
                <a:solidFill>
                  <a:schemeClr val="dk1"/>
                </a:solidFill>
                <a:latin typeface="Questrial"/>
                <a:ea typeface="Questrial"/>
                <a:cs typeface="Questrial"/>
                <a:sym typeface="Questrial"/>
              </a:rPr>
              <a:t>GCN</a:t>
            </a:r>
            <a:r>
              <a:rPr b="1" lang="en" sz="1600">
                <a:solidFill>
                  <a:schemeClr val="dk1"/>
                </a:solidFill>
                <a:latin typeface="Questrial"/>
                <a:ea typeface="Questrial"/>
                <a:cs typeface="Questrial"/>
                <a:sym typeface="Questrial"/>
              </a:rPr>
              <a:t> →</a:t>
            </a:r>
            <a:r>
              <a:rPr lang="en" sz="1600">
                <a:solidFill>
                  <a:schemeClr val="dk1"/>
                </a:solidFill>
                <a:latin typeface="Questrial"/>
                <a:ea typeface="Questrial"/>
                <a:cs typeface="Questrial"/>
                <a:sym typeface="Questrial"/>
              </a:rPr>
              <a:t> bỏ</a:t>
            </a:r>
            <a:r>
              <a:rPr b="1" lang="en" sz="1600">
                <a:solidFill>
                  <a:schemeClr val="dk1"/>
                </a:solidFill>
                <a:latin typeface="Questrial"/>
                <a:ea typeface="Questrial"/>
                <a:cs typeface="Questrial"/>
                <a:sym typeface="Questrial"/>
              </a:rPr>
              <a:t> feature transformation, nonlinear activation </a:t>
            </a:r>
            <a:r>
              <a:rPr b="1" lang="en" sz="1600">
                <a:solidFill>
                  <a:schemeClr val="dk1"/>
                </a:solidFill>
                <a:latin typeface="Questrial"/>
                <a:ea typeface="Questrial"/>
                <a:cs typeface="Questrial"/>
                <a:sym typeface="Questrial"/>
              </a:rPr>
              <a:t>→</a:t>
            </a:r>
            <a:r>
              <a:rPr lang="en" sz="1600">
                <a:solidFill>
                  <a:schemeClr val="dk1"/>
                </a:solidFill>
                <a:latin typeface="Questrial"/>
                <a:ea typeface="Questrial"/>
                <a:cs typeface="Questrial"/>
                <a:sym typeface="Questrial"/>
              </a:rPr>
              <a:t> </a:t>
            </a:r>
            <a:r>
              <a:rPr lang="en" sz="1600">
                <a:solidFill>
                  <a:schemeClr val="dk1"/>
                </a:solidFill>
              </a:rPr>
              <a:t>LightGCN</a:t>
            </a:r>
            <a:r>
              <a:rPr lang="en" sz="1600">
                <a:solidFill>
                  <a:schemeClr val="dk1"/>
                </a:solidFill>
                <a:latin typeface="Questrial"/>
                <a:ea typeface="Questrial"/>
                <a:cs typeface="Questrial"/>
                <a:sym typeface="Questrial"/>
              </a:rPr>
              <a:t>.</a:t>
            </a:r>
            <a:endParaRPr sz="1600">
              <a:solidFill>
                <a:schemeClr val="dk1"/>
              </a:solidFill>
              <a:latin typeface="Questrial"/>
              <a:ea typeface="Questrial"/>
              <a:cs typeface="Questrial"/>
              <a:sym typeface="Questrial"/>
            </a:endParaRPr>
          </a:p>
          <a:p>
            <a:pPr indent="0" lvl="0" marL="457200" rtl="0" algn="just">
              <a:lnSpc>
                <a:spcPct val="115000"/>
              </a:lnSpc>
              <a:spcBef>
                <a:spcPts val="1000"/>
              </a:spcBef>
              <a:spcAft>
                <a:spcPts val="0"/>
              </a:spcAft>
              <a:buNone/>
            </a:pPr>
            <a:r>
              <a:rPr lang="en" sz="1600">
                <a:solidFill>
                  <a:schemeClr val="dk1"/>
                </a:solidFill>
                <a:latin typeface="Questrial"/>
                <a:ea typeface="Questrial"/>
                <a:cs typeface="Questrial"/>
                <a:sym typeface="Questrial"/>
              </a:rPr>
              <a:t>Mục đích:</a:t>
            </a:r>
            <a:r>
              <a:rPr lang="en" sz="1600">
                <a:solidFill>
                  <a:schemeClr val="dk1"/>
                </a:solidFill>
                <a:latin typeface="Questrial"/>
                <a:ea typeface="Questrial"/>
                <a:cs typeface="Questrial"/>
                <a:sym typeface="Questrial"/>
              </a:rPr>
              <a:t> giúp mô hình nhẹ hơn, phù hợp hơn với các tác vụ gợi ý.</a:t>
            </a:r>
            <a:endParaRPr sz="1600">
              <a:solidFill>
                <a:schemeClr val="dk1"/>
              </a:solidFill>
              <a:latin typeface="Questrial"/>
              <a:ea typeface="Questrial"/>
              <a:cs typeface="Questrial"/>
              <a:sym typeface="Questrial"/>
            </a:endParaRPr>
          </a:p>
        </p:txBody>
      </p:sp>
      <p:pic>
        <p:nvPicPr>
          <p:cNvPr id="928" name="Google Shape;928;p74"/>
          <p:cNvPicPr preferRelativeResize="0"/>
          <p:nvPr/>
        </p:nvPicPr>
        <p:blipFill rotWithShape="1">
          <a:blip r:embed="rId3">
            <a:alphaModFix/>
          </a:blip>
          <a:srcRect b="0" l="0" r="0" t="0"/>
          <a:stretch/>
        </p:blipFill>
        <p:spPr>
          <a:xfrm>
            <a:off x="4885800" y="1845002"/>
            <a:ext cx="4088700" cy="2923273"/>
          </a:xfrm>
          <a:prstGeom prst="rect">
            <a:avLst/>
          </a:prstGeom>
          <a:noFill/>
          <a:ln>
            <a:noFill/>
          </a:ln>
        </p:spPr>
      </p:pic>
      <p:sp>
        <p:nvSpPr>
          <p:cNvPr id="929" name="Google Shape;929;p74"/>
          <p:cNvSpPr txBox="1"/>
          <p:nvPr>
            <p:ph idx="4294967295" type="title"/>
          </p:nvPr>
        </p:nvSpPr>
        <p:spPr>
          <a:xfrm>
            <a:off x="584725" y="1609225"/>
            <a:ext cx="3858900" cy="49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11"/>
              <a:buNone/>
            </a:pPr>
            <a:r>
              <a:rPr b="1" lang="en" sz="2000">
                <a:solidFill>
                  <a:schemeClr val="dk1"/>
                </a:solidFill>
                <a:latin typeface="Questrial"/>
                <a:ea typeface="Questrial"/>
                <a:cs typeface="Questrial"/>
                <a:sym typeface="Questrial"/>
              </a:rPr>
              <a:t>LightGCN</a:t>
            </a:r>
            <a:endParaRPr b="1" sz="2000">
              <a:solidFill>
                <a:schemeClr val="dk1"/>
              </a:solidFill>
              <a:latin typeface="Questrial"/>
              <a:ea typeface="Questrial"/>
              <a:cs typeface="Questrial"/>
              <a:sym typeface="Questrial"/>
            </a:endParaRPr>
          </a:p>
        </p:txBody>
      </p:sp>
      <p:sp>
        <p:nvSpPr>
          <p:cNvPr id="930" name="Google Shape;930;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
        <p:nvSpPr>
          <p:cNvPr id="931" name="Google Shape;931;p74"/>
          <p:cNvSpPr txBox="1"/>
          <p:nvPr>
            <p:ph type="title"/>
          </p:nvPr>
        </p:nvSpPr>
        <p:spPr>
          <a:xfrm>
            <a:off x="634200" y="530725"/>
            <a:ext cx="3809400" cy="88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latin typeface="Montserrat SemiBold"/>
                <a:ea typeface="Montserrat SemiBold"/>
                <a:cs typeface="Montserrat SemiBold"/>
                <a:sym typeface="Montserrat SemiBold"/>
              </a:rPr>
              <a:t>Học trên đồ thị cho hệ thống gợi ý</a:t>
            </a:r>
            <a:endParaRPr b="0">
              <a:latin typeface="Montserrat SemiBold"/>
              <a:ea typeface="Montserrat SemiBold"/>
              <a:cs typeface="Montserrat SemiBold"/>
              <a:sym typeface="Montserrat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grpSp>
        <p:nvGrpSpPr>
          <p:cNvPr id="936" name="Google Shape;936;p75"/>
          <p:cNvGrpSpPr/>
          <p:nvPr/>
        </p:nvGrpSpPr>
        <p:grpSpPr>
          <a:xfrm>
            <a:off x="2176062" y="2263882"/>
            <a:ext cx="4797298" cy="615580"/>
            <a:chOff x="2020650" y="2244000"/>
            <a:chExt cx="5108400" cy="655500"/>
          </a:xfrm>
        </p:grpSpPr>
        <p:sp>
          <p:nvSpPr>
            <p:cNvPr id="937" name="Google Shape;937;p75"/>
            <p:cNvSpPr/>
            <p:nvPr/>
          </p:nvSpPr>
          <p:spPr>
            <a:xfrm>
              <a:off x="2020650" y="2244000"/>
              <a:ext cx="5108400" cy="6555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8" name="Google Shape;938;p75"/>
            <p:cNvPicPr preferRelativeResize="0"/>
            <p:nvPr/>
          </p:nvPicPr>
          <p:blipFill>
            <a:blip r:embed="rId3">
              <a:alphaModFix/>
            </a:blip>
            <a:stretch>
              <a:fillRect/>
            </a:stretch>
          </p:blipFill>
          <p:spPr>
            <a:xfrm>
              <a:off x="2149425" y="2391911"/>
              <a:ext cx="4845151" cy="400100"/>
            </a:xfrm>
            <a:prstGeom prst="rect">
              <a:avLst/>
            </a:prstGeom>
            <a:noFill/>
            <a:ln>
              <a:noFill/>
            </a:ln>
          </p:spPr>
        </p:pic>
      </p:grpSp>
      <p:grpSp>
        <p:nvGrpSpPr>
          <p:cNvPr id="939" name="Google Shape;939;p75"/>
          <p:cNvGrpSpPr/>
          <p:nvPr/>
        </p:nvGrpSpPr>
        <p:grpSpPr>
          <a:xfrm>
            <a:off x="1031700" y="3101925"/>
            <a:ext cx="7080600" cy="615600"/>
            <a:chOff x="989800" y="3101925"/>
            <a:chExt cx="7080600" cy="615600"/>
          </a:xfrm>
        </p:grpSpPr>
        <p:sp>
          <p:nvSpPr>
            <p:cNvPr id="940" name="Google Shape;940;p75"/>
            <p:cNvSpPr txBox="1"/>
            <p:nvPr/>
          </p:nvSpPr>
          <p:spPr>
            <a:xfrm>
              <a:off x="989800" y="3101925"/>
              <a:ext cx="7080600" cy="61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Questrial"/>
                  <a:ea typeface="Questrial"/>
                  <a:cs typeface="Questrial"/>
                  <a:sym typeface="Questrial"/>
                </a:rPr>
                <a:t>Với         là ranking dự đoán của người dùng </a:t>
              </a:r>
              <a:r>
                <a:rPr b="1" lang="en">
                  <a:solidFill>
                    <a:schemeClr val="dk1"/>
                  </a:solidFill>
                  <a:latin typeface="Questrial"/>
                  <a:ea typeface="Questrial"/>
                  <a:cs typeface="Questrial"/>
                  <a:sym typeface="Questrial"/>
                </a:rPr>
                <a:t>u</a:t>
              </a:r>
              <a:r>
                <a:rPr lang="en">
                  <a:solidFill>
                    <a:schemeClr val="dk1"/>
                  </a:solidFill>
                  <a:latin typeface="Questrial"/>
                  <a:ea typeface="Questrial"/>
                  <a:cs typeface="Questrial"/>
                  <a:sym typeface="Questrial"/>
                </a:rPr>
                <a:t> với sản phẩm đã tương tác </a:t>
              </a:r>
              <a:r>
                <a:rPr b="1" lang="en">
                  <a:solidFill>
                    <a:schemeClr val="dk1"/>
                  </a:solidFill>
                  <a:latin typeface="Questrial"/>
                  <a:ea typeface="Questrial"/>
                  <a:cs typeface="Questrial"/>
                  <a:sym typeface="Questrial"/>
                </a:rPr>
                <a:t>i</a:t>
              </a:r>
              <a:r>
                <a:rPr lang="en">
                  <a:solidFill>
                    <a:schemeClr val="dk1"/>
                  </a:solidFill>
                  <a:latin typeface="Questrial"/>
                  <a:ea typeface="Questrial"/>
                  <a:cs typeface="Questrial"/>
                  <a:sym typeface="Questrial"/>
                </a:rPr>
                <a:t>,         là ranking dự đoán của người dùng </a:t>
              </a:r>
              <a:r>
                <a:rPr b="1" lang="en">
                  <a:solidFill>
                    <a:schemeClr val="dk1"/>
                  </a:solidFill>
                  <a:latin typeface="Questrial"/>
                  <a:ea typeface="Questrial"/>
                  <a:cs typeface="Questrial"/>
                  <a:sym typeface="Questrial"/>
                </a:rPr>
                <a:t>u</a:t>
              </a:r>
              <a:r>
                <a:rPr lang="en">
                  <a:solidFill>
                    <a:schemeClr val="dk1"/>
                  </a:solidFill>
                  <a:latin typeface="Questrial"/>
                  <a:ea typeface="Questrial"/>
                  <a:cs typeface="Questrial"/>
                  <a:sym typeface="Questrial"/>
                </a:rPr>
                <a:t> với sản phẩm chưa tương tác </a:t>
              </a:r>
              <a:r>
                <a:rPr b="1" lang="en">
                  <a:solidFill>
                    <a:schemeClr val="dk1"/>
                  </a:solidFill>
                  <a:latin typeface="Questrial"/>
                  <a:ea typeface="Questrial"/>
                  <a:cs typeface="Questrial"/>
                  <a:sym typeface="Questrial"/>
                </a:rPr>
                <a:t>j</a:t>
              </a:r>
              <a:r>
                <a:rPr lang="en">
                  <a:solidFill>
                    <a:schemeClr val="dk1"/>
                  </a:solidFill>
                  <a:latin typeface="Questrial"/>
                  <a:ea typeface="Questrial"/>
                  <a:cs typeface="Questrial"/>
                  <a:sym typeface="Questrial"/>
                </a:rPr>
                <a:t>. </a:t>
              </a:r>
              <a:endParaRPr>
                <a:solidFill>
                  <a:schemeClr val="dk1"/>
                </a:solidFill>
                <a:latin typeface="Questrial"/>
                <a:ea typeface="Questrial"/>
                <a:cs typeface="Questrial"/>
                <a:sym typeface="Questrial"/>
              </a:endParaRPr>
            </a:p>
          </p:txBody>
        </p:sp>
        <p:pic>
          <p:nvPicPr>
            <p:cNvPr descr="{&quot;id&quot;:&quot;1&quot;,&quot;code&quot;:&quot;$$\\widehat{y}_{ui}$$&quot;,&quot;backgroundColor&quot;:&quot;#FFFFFF&quot;,&quot;font&quot;:{&quot;family&quot;:&quot;Questrial&quot;,&quot;size&quot;:14,&quot;color&quot;:&quot;#000000&quot;},&quot;type&quot;:&quot;$$&quot;,&quot;aid&quot;:null,&quot;ts&quot;:1686985893843,&quot;cs&quot;:&quot;CiLawQUopQHRJLavMIGsTw==&quot;,&quot;size&quot;:{&quot;width&quot;:21.833333333333332,&quot;height&quot;:17.333333333333332}}" id="941" name="Google Shape;941;p75"/>
            <p:cNvPicPr preferRelativeResize="0"/>
            <p:nvPr/>
          </p:nvPicPr>
          <p:blipFill>
            <a:blip r:embed="rId4">
              <a:alphaModFix/>
            </a:blip>
            <a:stretch>
              <a:fillRect/>
            </a:stretch>
          </p:blipFill>
          <p:spPr>
            <a:xfrm>
              <a:off x="1393475" y="3232875"/>
              <a:ext cx="207963" cy="165100"/>
            </a:xfrm>
            <a:prstGeom prst="rect">
              <a:avLst/>
            </a:prstGeom>
            <a:noFill/>
            <a:ln>
              <a:noFill/>
            </a:ln>
          </p:spPr>
        </p:pic>
        <p:pic>
          <p:nvPicPr>
            <p:cNvPr descr="{&quot;type&quot;:&quot;$$&quot;,&quot;id&quot;:&quot;2&quot;,&quot;font&quot;:{&quot;color&quot;:&quot;#000000&quot;,&quot;family&quot;:&quot;Questrial&quot;,&quot;size&quot;:14},&quot;aid&quot;:null,&quot;backgroundColor&quot;:&quot;#FFFFFF&quot;,&quot;code&quot;:&quot;$$\\widehat{y}_{uj}$$&quot;,&quot;ts&quot;:1686986334781,&quot;cs&quot;:&quot;tE4JER9ydTlnG/oXmoR1/A==&quot;,&quot;size&quot;:{&quot;width&quot;:23.166666666666668,&quot;height&quot;:20}}" id="942" name="Google Shape;942;p75"/>
            <p:cNvPicPr preferRelativeResize="0"/>
            <p:nvPr/>
          </p:nvPicPr>
          <p:blipFill>
            <a:blip r:embed="rId5">
              <a:alphaModFix/>
            </a:blip>
            <a:stretch>
              <a:fillRect/>
            </a:stretch>
          </p:blipFill>
          <p:spPr>
            <a:xfrm>
              <a:off x="6869225" y="3207475"/>
              <a:ext cx="220663" cy="190500"/>
            </a:xfrm>
            <a:prstGeom prst="rect">
              <a:avLst/>
            </a:prstGeom>
            <a:noFill/>
            <a:ln>
              <a:noFill/>
            </a:ln>
          </p:spPr>
        </p:pic>
      </p:grpSp>
      <p:grpSp>
        <p:nvGrpSpPr>
          <p:cNvPr id="943" name="Google Shape;943;p75"/>
          <p:cNvGrpSpPr/>
          <p:nvPr/>
        </p:nvGrpSpPr>
        <p:grpSpPr>
          <a:xfrm>
            <a:off x="1031700" y="3992975"/>
            <a:ext cx="6961500" cy="615600"/>
            <a:chOff x="1096800" y="4114950"/>
            <a:chExt cx="6961500" cy="615600"/>
          </a:xfrm>
        </p:grpSpPr>
        <p:sp>
          <p:nvSpPr>
            <p:cNvPr id="944" name="Google Shape;944;p75"/>
            <p:cNvSpPr txBox="1"/>
            <p:nvPr/>
          </p:nvSpPr>
          <p:spPr>
            <a:xfrm>
              <a:off x="1096800" y="4114950"/>
              <a:ext cx="6961500" cy="61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Questrial"/>
                  <a:ea typeface="Questrial"/>
                  <a:cs typeface="Questrial"/>
                  <a:sym typeface="Questrial"/>
                </a:rPr>
                <a:t>Note: </a:t>
              </a:r>
              <a:r>
                <a:rPr lang="en">
                  <a:solidFill>
                    <a:schemeClr val="dk1"/>
                  </a:solidFill>
                  <a:latin typeface="Questrial"/>
                  <a:ea typeface="Questrial"/>
                  <a:cs typeface="Questrial"/>
                  <a:sym typeface="Questrial"/>
                </a:rPr>
                <a:t> ranking dự đoán của người dùng </a:t>
              </a:r>
              <a:r>
                <a:rPr b="1" lang="en">
                  <a:solidFill>
                    <a:schemeClr val="dk1"/>
                  </a:solidFill>
                  <a:latin typeface="Questrial"/>
                  <a:ea typeface="Questrial"/>
                  <a:cs typeface="Questrial"/>
                  <a:sym typeface="Questrial"/>
                </a:rPr>
                <a:t>u</a:t>
              </a:r>
              <a:r>
                <a:rPr lang="en">
                  <a:solidFill>
                    <a:schemeClr val="dk1"/>
                  </a:solidFill>
                  <a:latin typeface="Questrial"/>
                  <a:ea typeface="Questrial"/>
                  <a:cs typeface="Questrial"/>
                  <a:sym typeface="Questrial"/>
                </a:rPr>
                <a:t> với sản phẩm </a:t>
              </a:r>
              <a:r>
                <a:rPr b="1" lang="en">
                  <a:solidFill>
                    <a:schemeClr val="dk1"/>
                  </a:solidFill>
                  <a:latin typeface="Questrial"/>
                  <a:ea typeface="Questrial"/>
                  <a:cs typeface="Questrial"/>
                  <a:sym typeface="Questrial"/>
                </a:rPr>
                <a:t>i</a:t>
              </a:r>
              <a:r>
                <a:rPr lang="en">
                  <a:solidFill>
                    <a:schemeClr val="dk1"/>
                  </a:solidFill>
                  <a:latin typeface="Questrial"/>
                  <a:ea typeface="Questrial"/>
                  <a:cs typeface="Questrial"/>
                  <a:sym typeface="Questrial"/>
                </a:rPr>
                <a:t> (        ) sẽ được tính bằng cách lấy tích vô hướng giữa embedding </a:t>
              </a:r>
              <a:r>
                <a:rPr b="1" lang="en">
                  <a:solidFill>
                    <a:schemeClr val="dk1"/>
                  </a:solidFill>
                  <a:latin typeface="Questrial"/>
                  <a:ea typeface="Questrial"/>
                  <a:cs typeface="Questrial"/>
                  <a:sym typeface="Questrial"/>
                </a:rPr>
                <a:t>u</a:t>
              </a:r>
              <a:r>
                <a:rPr lang="en">
                  <a:solidFill>
                    <a:schemeClr val="dk1"/>
                  </a:solidFill>
                  <a:latin typeface="Questrial"/>
                  <a:ea typeface="Questrial"/>
                  <a:cs typeface="Questrial"/>
                  <a:sym typeface="Questrial"/>
                </a:rPr>
                <a:t> và </a:t>
              </a:r>
              <a:r>
                <a:rPr b="1" lang="en">
                  <a:solidFill>
                    <a:schemeClr val="dk1"/>
                  </a:solidFill>
                  <a:latin typeface="Questrial"/>
                  <a:ea typeface="Questrial"/>
                  <a:cs typeface="Questrial"/>
                  <a:sym typeface="Questrial"/>
                </a:rPr>
                <a:t>i</a:t>
              </a:r>
              <a:r>
                <a:rPr lang="en">
                  <a:solidFill>
                    <a:schemeClr val="dk1"/>
                  </a:solidFill>
                  <a:latin typeface="Questrial"/>
                  <a:ea typeface="Questrial"/>
                  <a:cs typeface="Questrial"/>
                  <a:sym typeface="Questrial"/>
                </a:rPr>
                <a:t> (học được từ model học gợi ý)</a:t>
              </a:r>
              <a:endParaRPr>
                <a:solidFill>
                  <a:schemeClr val="dk1"/>
                </a:solidFill>
                <a:latin typeface="Questrial"/>
                <a:ea typeface="Questrial"/>
                <a:cs typeface="Questrial"/>
                <a:sym typeface="Questrial"/>
              </a:endParaRPr>
            </a:p>
          </p:txBody>
        </p:sp>
        <p:pic>
          <p:nvPicPr>
            <p:cNvPr descr="{&quot;id&quot;:&quot;1&quot;,&quot;code&quot;:&quot;$$\\widehat{y}_{ui}$$&quot;,&quot;backgroundColor&quot;:&quot;#FFFFFF&quot;,&quot;font&quot;:{&quot;family&quot;:&quot;Questrial&quot;,&quot;size&quot;:14,&quot;color&quot;:&quot;#000000&quot;},&quot;type&quot;:&quot;$$&quot;,&quot;aid&quot;:null,&quot;ts&quot;:1686985893843,&quot;cs&quot;:&quot;CiLawQUopQHRJLavMIGsTw==&quot;,&quot;size&quot;:{&quot;width&quot;:21.833333333333332,&quot;height&quot;:17.333333333333332}}" id="945" name="Google Shape;945;p75"/>
            <p:cNvPicPr preferRelativeResize="0"/>
            <p:nvPr/>
          </p:nvPicPr>
          <p:blipFill>
            <a:blip r:embed="rId4">
              <a:alphaModFix/>
            </a:blip>
            <a:stretch>
              <a:fillRect/>
            </a:stretch>
          </p:blipFill>
          <p:spPr>
            <a:xfrm>
              <a:off x="5666299" y="4215474"/>
              <a:ext cx="249325" cy="197950"/>
            </a:xfrm>
            <a:prstGeom prst="rect">
              <a:avLst/>
            </a:prstGeom>
            <a:noFill/>
            <a:ln>
              <a:noFill/>
            </a:ln>
          </p:spPr>
        </p:pic>
      </p:grpSp>
      <p:sp>
        <p:nvSpPr>
          <p:cNvPr id="946" name="Google Shape;946;p75"/>
          <p:cNvSpPr txBox="1"/>
          <p:nvPr>
            <p:ph idx="4294967295" type="title"/>
          </p:nvPr>
        </p:nvSpPr>
        <p:spPr>
          <a:xfrm>
            <a:off x="584725" y="1609225"/>
            <a:ext cx="3858900" cy="49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11"/>
              <a:buNone/>
            </a:pPr>
            <a:r>
              <a:rPr b="1" lang="en" sz="2000">
                <a:solidFill>
                  <a:schemeClr val="dk1"/>
                </a:solidFill>
                <a:latin typeface="Questrial"/>
                <a:ea typeface="Questrial"/>
                <a:cs typeface="Questrial"/>
                <a:sym typeface="Questrial"/>
              </a:rPr>
              <a:t>BPR loss cho học gợi </a:t>
            </a:r>
            <a:r>
              <a:rPr b="1" lang="en" sz="2000">
                <a:solidFill>
                  <a:schemeClr val="dk1"/>
                </a:solidFill>
                <a:latin typeface="Questrial"/>
                <a:ea typeface="Questrial"/>
                <a:cs typeface="Questrial"/>
                <a:sym typeface="Questrial"/>
              </a:rPr>
              <a:t>ý</a:t>
            </a:r>
            <a:endParaRPr b="1" sz="2000">
              <a:solidFill>
                <a:schemeClr val="dk1"/>
              </a:solidFill>
              <a:latin typeface="Questrial"/>
              <a:ea typeface="Questrial"/>
              <a:cs typeface="Questrial"/>
              <a:sym typeface="Questrial"/>
            </a:endParaRPr>
          </a:p>
        </p:txBody>
      </p:sp>
      <p:sp>
        <p:nvSpPr>
          <p:cNvPr id="947" name="Google Shape;947;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
        <p:nvSpPr>
          <p:cNvPr id="948" name="Google Shape;948;p75"/>
          <p:cNvSpPr txBox="1"/>
          <p:nvPr>
            <p:ph type="title"/>
          </p:nvPr>
        </p:nvSpPr>
        <p:spPr>
          <a:xfrm>
            <a:off x="634200" y="530725"/>
            <a:ext cx="3809400" cy="88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latin typeface="Montserrat SemiBold"/>
                <a:ea typeface="Montserrat SemiBold"/>
                <a:cs typeface="Montserrat SemiBold"/>
                <a:sym typeface="Montserrat SemiBold"/>
              </a:rPr>
              <a:t>Học trên đồ thị cho hệ thống gợi ý</a:t>
            </a:r>
            <a:endParaRPr b="0">
              <a:latin typeface="Montserrat SemiBold"/>
              <a:ea typeface="Montserrat SemiBold"/>
              <a:cs typeface="Montserrat SemiBold"/>
              <a:sym typeface="Montserrat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952" name="Shape 952"/>
        <p:cNvGrpSpPr/>
        <p:nvPr/>
      </p:nvGrpSpPr>
      <p:grpSpPr>
        <a:xfrm>
          <a:off x="0" y="0"/>
          <a:ext cx="0" cy="0"/>
          <a:chOff x="0" y="0"/>
          <a:chExt cx="0" cy="0"/>
        </a:xfrm>
      </p:grpSpPr>
      <p:sp>
        <p:nvSpPr>
          <p:cNvPr id="953" name="Google Shape;953;p76"/>
          <p:cNvSpPr txBox="1"/>
          <p:nvPr>
            <p:ph idx="4294967295" type="title"/>
          </p:nvPr>
        </p:nvSpPr>
        <p:spPr>
          <a:xfrm>
            <a:off x="1327500" y="153275"/>
            <a:ext cx="6489000" cy="9663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5226"/>
              <a:buNone/>
            </a:pPr>
            <a:r>
              <a:rPr lang="en">
                <a:solidFill>
                  <a:schemeClr val="dk1"/>
                </a:solidFill>
                <a:latin typeface="Montserrat SemiBold"/>
                <a:ea typeface="Montserrat SemiBold"/>
                <a:cs typeface="Montserrat SemiBold"/>
                <a:sym typeface="Montserrat SemiBold"/>
              </a:rPr>
              <a:t>Các hướng tiếp cận Học tự giám sát trên hệ thống gợi ý</a:t>
            </a:r>
            <a:endParaRPr>
              <a:solidFill>
                <a:schemeClr val="dk1"/>
              </a:solidFill>
              <a:latin typeface="Montserrat SemiBold"/>
              <a:ea typeface="Montserrat SemiBold"/>
              <a:cs typeface="Montserrat SemiBold"/>
              <a:sym typeface="Montserrat SemiBold"/>
            </a:endParaRPr>
          </a:p>
        </p:txBody>
      </p:sp>
      <p:grpSp>
        <p:nvGrpSpPr>
          <p:cNvPr id="954" name="Google Shape;954;p76"/>
          <p:cNvGrpSpPr/>
          <p:nvPr/>
        </p:nvGrpSpPr>
        <p:grpSpPr>
          <a:xfrm>
            <a:off x="2105622" y="1380058"/>
            <a:ext cx="5005899" cy="1316184"/>
            <a:chOff x="2105622" y="1380058"/>
            <a:chExt cx="5005899" cy="1316184"/>
          </a:xfrm>
        </p:grpSpPr>
        <p:grpSp>
          <p:nvGrpSpPr>
            <p:cNvPr id="955" name="Google Shape;955;p76"/>
            <p:cNvGrpSpPr/>
            <p:nvPr/>
          </p:nvGrpSpPr>
          <p:grpSpPr>
            <a:xfrm>
              <a:off x="2169348" y="1380058"/>
              <a:ext cx="4864371" cy="1316184"/>
              <a:chOff x="1218150" y="1262425"/>
              <a:chExt cx="6707627" cy="1814425"/>
            </a:xfrm>
          </p:grpSpPr>
          <p:pic>
            <p:nvPicPr>
              <p:cNvPr id="956" name="Google Shape;956;p76"/>
              <p:cNvPicPr preferRelativeResize="0"/>
              <p:nvPr/>
            </p:nvPicPr>
            <p:blipFill>
              <a:blip r:embed="rId3">
                <a:alphaModFix amt="22000"/>
              </a:blip>
              <a:stretch>
                <a:fillRect/>
              </a:stretch>
            </p:blipFill>
            <p:spPr>
              <a:xfrm>
                <a:off x="1218226" y="1262425"/>
                <a:ext cx="6707548" cy="1814423"/>
              </a:xfrm>
              <a:prstGeom prst="rect">
                <a:avLst/>
              </a:prstGeom>
              <a:noFill/>
              <a:ln>
                <a:noFill/>
              </a:ln>
            </p:spPr>
          </p:pic>
          <p:grpSp>
            <p:nvGrpSpPr>
              <p:cNvPr id="957" name="Google Shape;957;p76"/>
              <p:cNvGrpSpPr/>
              <p:nvPr/>
            </p:nvGrpSpPr>
            <p:grpSpPr>
              <a:xfrm>
                <a:off x="1218150" y="1262425"/>
                <a:ext cx="6707627" cy="1814425"/>
                <a:chOff x="1043299" y="2635300"/>
                <a:chExt cx="6707627" cy="1814425"/>
              </a:xfrm>
            </p:grpSpPr>
            <p:pic>
              <p:nvPicPr>
                <p:cNvPr id="958" name="Google Shape;958;p76"/>
                <p:cNvPicPr preferRelativeResize="0"/>
                <p:nvPr/>
              </p:nvPicPr>
              <p:blipFill rotWithShape="1">
                <a:blip r:embed="rId3">
                  <a:alphaModFix/>
                </a:blip>
                <a:srcRect b="0" l="0" r="66678" t="0"/>
                <a:stretch/>
              </p:blipFill>
              <p:spPr>
                <a:xfrm>
                  <a:off x="1043299" y="2635300"/>
                  <a:ext cx="2235023" cy="1814425"/>
                </a:xfrm>
                <a:prstGeom prst="rect">
                  <a:avLst/>
                </a:prstGeom>
                <a:noFill/>
                <a:ln>
                  <a:noFill/>
                </a:ln>
              </p:spPr>
            </p:pic>
            <p:pic>
              <p:nvPicPr>
                <p:cNvPr id="959" name="Google Shape;959;p76"/>
                <p:cNvPicPr preferRelativeResize="0"/>
                <p:nvPr/>
              </p:nvPicPr>
              <p:blipFill rotWithShape="1">
                <a:blip r:embed="rId3">
                  <a:alphaModFix/>
                </a:blip>
                <a:srcRect b="27012" l="33316" r="41998" t="32040"/>
                <a:stretch/>
              </p:blipFill>
              <p:spPr>
                <a:xfrm>
                  <a:off x="3278324" y="3216600"/>
                  <a:ext cx="1655752" cy="742950"/>
                </a:xfrm>
                <a:prstGeom prst="rect">
                  <a:avLst/>
                </a:prstGeom>
                <a:noFill/>
                <a:ln>
                  <a:noFill/>
                </a:ln>
              </p:spPr>
            </p:pic>
            <p:pic>
              <p:nvPicPr>
                <p:cNvPr id="960" name="Google Shape;960;p76"/>
                <p:cNvPicPr preferRelativeResize="0"/>
                <p:nvPr/>
              </p:nvPicPr>
              <p:blipFill rotWithShape="1">
                <a:blip r:embed="rId3">
                  <a:alphaModFix/>
                </a:blip>
                <a:srcRect b="48046" l="33320" r="0" t="0"/>
                <a:stretch/>
              </p:blipFill>
              <p:spPr>
                <a:xfrm>
                  <a:off x="3278324" y="2635300"/>
                  <a:ext cx="4472602" cy="942625"/>
                </a:xfrm>
                <a:prstGeom prst="rect">
                  <a:avLst/>
                </a:prstGeom>
                <a:noFill/>
                <a:ln>
                  <a:noFill/>
                </a:ln>
              </p:spPr>
            </p:pic>
          </p:grpSp>
        </p:grpSp>
        <p:grpSp>
          <p:nvGrpSpPr>
            <p:cNvPr id="961" name="Google Shape;961;p76"/>
            <p:cNvGrpSpPr/>
            <p:nvPr/>
          </p:nvGrpSpPr>
          <p:grpSpPr>
            <a:xfrm>
              <a:off x="2105622" y="1380059"/>
              <a:ext cx="5005899" cy="1316184"/>
              <a:chOff x="1130276" y="1262425"/>
              <a:chExt cx="6902785" cy="1814425"/>
            </a:xfrm>
          </p:grpSpPr>
          <p:cxnSp>
            <p:nvCxnSpPr>
              <p:cNvPr id="962" name="Google Shape;962;p76"/>
              <p:cNvCxnSpPr>
                <a:stCxn id="963" idx="2"/>
                <a:endCxn id="964" idx="0"/>
              </p:cNvCxnSpPr>
              <p:nvPr/>
            </p:nvCxnSpPr>
            <p:spPr>
              <a:xfrm rot="10800000">
                <a:off x="8033060" y="1444338"/>
                <a:ext cx="0" cy="636000"/>
              </a:xfrm>
              <a:prstGeom prst="straightConnector1">
                <a:avLst/>
              </a:prstGeom>
              <a:noFill/>
              <a:ln cap="flat" cmpd="sng" w="28575">
                <a:solidFill>
                  <a:schemeClr val="dk1"/>
                </a:solidFill>
                <a:prstDash val="dash"/>
                <a:round/>
                <a:headEnd len="med" w="med" type="none"/>
                <a:tailEnd len="med" w="med" type="none"/>
              </a:ln>
            </p:spPr>
          </p:cxnSp>
          <p:sp>
            <p:nvSpPr>
              <p:cNvPr id="964" name="Google Shape;964;p76"/>
              <p:cNvSpPr/>
              <p:nvPr/>
            </p:nvSpPr>
            <p:spPr>
              <a:xfrm flipH="1" rot="5400000">
                <a:off x="7666410" y="1259725"/>
                <a:ext cx="363900" cy="369300"/>
              </a:xfrm>
              <a:prstGeom prst="arc">
                <a:avLst>
                  <a:gd fmla="val 16200000" name="adj1"/>
                  <a:gd fmla="val 0" name="adj2"/>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6"/>
              <p:cNvSpPr/>
              <p:nvPr/>
            </p:nvSpPr>
            <p:spPr>
              <a:xfrm flipH="1">
                <a:off x="1130276" y="1262425"/>
                <a:ext cx="361800" cy="356700"/>
              </a:xfrm>
              <a:prstGeom prst="arc">
                <a:avLst>
                  <a:gd fmla="val 16200000" name="adj1"/>
                  <a:gd fmla="val 0" name="adj2"/>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6" name="Google Shape;966;p76"/>
              <p:cNvCxnSpPr>
                <a:stCxn id="965" idx="0"/>
                <a:endCxn id="964" idx="2"/>
              </p:cNvCxnSpPr>
              <p:nvPr/>
            </p:nvCxnSpPr>
            <p:spPr>
              <a:xfrm>
                <a:off x="1311176" y="1262425"/>
                <a:ext cx="6537300" cy="0"/>
              </a:xfrm>
              <a:prstGeom prst="straightConnector1">
                <a:avLst/>
              </a:prstGeom>
              <a:noFill/>
              <a:ln cap="flat" cmpd="sng" w="28575">
                <a:solidFill>
                  <a:schemeClr val="dk1"/>
                </a:solidFill>
                <a:prstDash val="dash"/>
                <a:round/>
                <a:headEnd len="med" w="med" type="none"/>
                <a:tailEnd len="med" w="med" type="none"/>
              </a:ln>
            </p:spPr>
          </p:cxnSp>
          <p:sp>
            <p:nvSpPr>
              <p:cNvPr id="967" name="Google Shape;967;p76"/>
              <p:cNvSpPr/>
              <p:nvPr/>
            </p:nvSpPr>
            <p:spPr>
              <a:xfrm flipH="1" rot="-5400000">
                <a:off x="1132680" y="2740850"/>
                <a:ext cx="333600" cy="338400"/>
              </a:xfrm>
              <a:prstGeom prst="arc">
                <a:avLst>
                  <a:gd fmla="val 16200000" name="adj1"/>
                  <a:gd fmla="val 0" name="adj2"/>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6"/>
              <p:cNvSpPr/>
              <p:nvPr/>
            </p:nvSpPr>
            <p:spPr>
              <a:xfrm flipH="1" rot="10800000">
                <a:off x="7700660" y="1916538"/>
                <a:ext cx="332400" cy="327600"/>
              </a:xfrm>
              <a:prstGeom prst="arc">
                <a:avLst>
                  <a:gd fmla="val 16200000" name="adj1"/>
                  <a:gd fmla="val 0" name="adj2"/>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8" name="Google Shape;968;p76"/>
              <p:cNvCxnSpPr>
                <a:stCxn id="967" idx="0"/>
                <a:endCxn id="965" idx="2"/>
              </p:cNvCxnSpPr>
              <p:nvPr/>
            </p:nvCxnSpPr>
            <p:spPr>
              <a:xfrm rot="10800000">
                <a:off x="1130280" y="1440650"/>
                <a:ext cx="0" cy="1469400"/>
              </a:xfrm>
              <a:prstGeom prst="straightConnector1">
                <a:avLst/>
              </a:prstGeom>
              <a:noFill/>
              <a:ln cap="flat" cmpd="sng" w="28575">
                <a:solidFill>
                  <a:schemeClr val="dk1"/>
                </a:solidFill>
                <a:prstDash val="dash"/>
                <a:round/>
                <a:headEnd len="med" w="med" type="none"/>
                <a:tailEnd len="med" w="med" type="none"/>
              </a:ln>
            </p:spPr>
          </p:cxnSp>
          <p:cxnSp>
            <p:nvCxnSpPr>
              <p:cNvPr id="969" name="Google Shape;969;p76"/>
              <p:cNvCxnSpPr>
                <a:stCxn id="967" idx="2"/>
                <a:endCxn id="970" idx="0"/>
              </p:cNvCxnSpPr>
              <p:nvPr/>
            </p:nvCxnSpPr>
            <p:spPr>
              <a:xfrm flipH="1" rot="10800000">
                <a:off x="1299480" y="3073850"/>
                <a:ext cx="1927500" cy="3000"/>
              </a:xfrm>
              <a:prstGeom prst="straightConnector1">
                <a:avLst/>
              </a:prstGeom>
              <a:noFill/>
              <a:ln cap="flat" cmpd="sng" w="28575">
                <a:solidFill>
                  <a:schemeClr val="dk1"/>
                </a:solidFill>
                <a:prstDash val="dash"/>
                <a:round/>
                <a:headEnd len="med" w="med" type="none"/>
                <a:tailEnd len="med" w="med" type="none"/>
              </a:ln>
            </p:spPr>
          </p:cxnSp>
          <p:cxnSp>
            <p:nvCxnSpPr>
              <p:cNvPr id="971" name="Google Shape;971;p76"/>
              <p:cNvCxnSpPr>
                <a:stCxn id="972" idx="0"/>
                <a:endCxn id="963" idx="0"/>
              </p:cNvCxnSpPr>
              <p:nvPr/>
            </p:nvCxnSpPr>
            <p:spPr>
              <a:xfrm>
                <a:off x="5728084" y="2244150"/>
                <a:ext cx="2138700" cy="0"/>
              </a:xfrm>
              <a:prstGeom prst="straightConnector1">
                <a:avLst/>
              </a:prstGeom>
              <a:noFill/>
              <a:ln cap="flat" cmpd="sng" w="28575">
                <a:solidFill>
                  <a:schemeClr val="dk1"/>
                </a:solidFill>
                <a:prstDash val="dash"/>
                <a:round/>
                <a:headEnd len="med" w="med" type="none"/>
                <a:tailEnd len="med" w="med" type="none"/>
              </a:ln>
            </p:spPr>
          </p:cxnSp>
          <p:sp>
            <p:nvSpPr>
              <p:cNvPr id="972" name="Google Shape;972;p76"/>
              <p:cNvSpPr/>
              <p:nvPr/>
            </p:nvSpPr>
            <p:spPr>
              <a:xfrm flipH="1">
                <a:off x="5561884" y="2244150"/>
                <a:ext cx="332400" cy="327600"/>
              </a:xfrm>
              <a:prstGeom prst="arc">
                <a:avLst>
                  <a:gd fmla="val 16200000" name="adj1"/>
                  <a:gd fmla="val 0" name="adj2"/>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6"/>
              <p:cNvSpPr/>
              <p:nvPr/>
            </p:nvSpPr>
            <p:spPr>
              <a:xfrm flipH="1" rot="10800000">
                <a:off x="5229583" y="2298550"/>
                <a:ext cx="332400" cy="327600"/>
              </a:xfrm>
              <a:prstGeom prst="arc">
                <a:avLst>
                  <a:gd fmla="val 16200000" name="adj1"/>
                  <a:gd fmla="val 0" name="adj2"/>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4" name="Google Shape;974;p76"/>
              <p:cNvCxnSpPr>
                <a:stCxn id="975" idx="0"/>
                <a:endCxn id="973" idx="0"/>
              </p:cNvCxnSpPr>
              <p:nvPr/>
            </p:nvCxnSpPr>
            <p:spPr>
              <a:xfrm>
                <a:off x="3559159" y="2626150"/>
                <a:ext cx="1836600" cy="0"/>
              </a:xfrm>
              <a:prstGeom prst="straightConnector1">
                <a:avLst/>
              </a:prstGeom>
              <a:noFill/>
              <a:ln cap="flat" cmpd="sng" w="28575">
                <a:solidFill>
                  <a:schemeClr val="dk1"/>
                </a:solidFill>
                <a:prstDash val="dash"/>
                <a:round/>
                <a:headEnd len="med" w="med" type="none"/>
                <a:tailEnd len="med" w="med" type="none"/>
              </a:ln>
            </p:spPr>
          </p:cxnSp>
          <p:cxnSp>
            <p:nvCxnSpPr>
              <p:cNvPr id="976" name="Google Shape;976;p76"/>
              <p:cNvCxnSpPr>
                <a:stCxn id="973" idx="2"/>
                <a:endCxn id="972" idx="2"/>
              </p:cNvCxnSpPr>
              <p:nvPr/>
            </p:nvCxnSpPr>
            <p:spPr>
              <a:xfrm rot="10800000">
                <a:off x="5561983" y="2408050"/>
                <a:ext cx="0" cy="54300"/>
              </a:xfrm>
              <a:prstGeom prst="straightConnector1">
                <a:avLst/>
              </a:prstGeom>
              <a:noFill/>
              <a:ln cap="flat" cmpd="sng" w="28575">
                <a:solidFill>
                  <a:schemeClr val="dk1"/>
                </a:solidFill>
                <a:prstDash val="dash"/>
                <a:round/>
                <a:headEnd len="med" w="med" type="none"/>
                <a:tailEnd len="med" w="med" type="none"/>
              </a:ln>
            </p:spPr>
          </p:cxnSp>
          <p:sp>
            <p:nvSpPr>
              <p:cNvPr id="975" name="Google Shape;975;p76"/>
              <p:cNvSpPr/>
              <p:nvPr/>
            </p:nvSpPr>
            <p:spPr>
              <a:xfrm flipH="1">
                <a:off x="3392959" y="2626150"/>
                <a:ext cx="332400" cy="327600"/>
              </a:xfrm>
              <a:prstGeom prst="arc">
                <a:avLst>
                  <a:gd fmla="val 16200000" name="adj1"/>
                  <a:gd fmla="val 0" name="adj2"/>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6"/>
              <p:cNvSpPr/>
              <p:nvPr/>
            </p:nvSpPr>
            <p:spPr>
              <a:xfrm flipH="1" rot="10800000">
                <a:off x="3060658" y="2746238"/>
                <a:ext cx="332400" cy="327600"/>
              </a:xfrm>
              <a:prstGeom prst="arc">
                <a:avLst>
                  <a:gd fmla="val 16200000" name="adj1"/>
                  <a:gd fmla="val 0" name="adj2"/>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7" name="Google Shape;977;p76"/>
              <p:cNvCxnSpPr>
                <a:stCxn id="970" idx="2"/>
                <a:endCxn id="975" idx="2"/>
              </p:cNvCxnSpPr>
              <p:nvPr/>
            </p:nvCxnSpPr>
            <p:spPr>
              <a:xfrm rot="10800000">
                <a:off x="3393058" y="2790038"/>
                <a:ext cx="0" cy="120000"/>
              </a:xfrm>
              <a:prstGeom prst="straightConnector1">
                <a:avLst/>
              </a:prstGeom>
              <a:noFill/>
              <a:ln cap="flat" cmpd="sng" w="28575">
                <a:solidFill>
                  <a:schemeClr val="dk1"/>
                </a:solidFill>
                <a:prstDash val="dash"/>
                <a:round/>
                <a:headEnd len="med" w="med" type="none"/>
                <a:tailEnd len="med" w="med" type="none"/>
              </a:ln>
            </p:spPr>
          </p:cxnSp>
        </p:grpSp>
      </p:grpSp>
      <p:sp>
        <p:nvSpPr>
          <p:cNvPr id="978" name="Google Shape;978;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accent6"/>
                </a:solidFill>
              </a:rPr>
              <a:t>‹#›</a:t>
            </a:fld>
            <a:endParaRPr b="1">
              <a:solidFill>
                <a:schemeClr val="accent6"/>
              </a:solidFill>
            </a:endParaRPr>
          </a:p>
        </p:txBody>
      </p:sp>
      <p:grpSp>
        <p:nvGrpSpPr>
          <p:cNvPr id="979" name="Google Shape;979;p76"/>
          <p:cNvGrpSpPr/>
          <p:nvPr/>
        </p:nvGrpSpPr>
        <p:grpSpPr>
          <a:xfrm>
            <a:off x="418550" y="3080425"/>
            <a:ext cx="2879700" cy="1462600"/>
            <a:chOff x="1038875" y="1790975"/>
            <a:chExt cx="2879700" cy="1462600"/>
          </a:xfrm>
        </p:grpSpPr>
        <p:sp>
          <p:nvSpPr>
            <p:cNvPr id="980" name="Google Shape;980;p76"/>
            <p:cNvSpPr txBox="1"/>
            <p:nvPr/>
          </p:nvSpPr>
          <p:spPr>
            <a:xfrm>
              <a:off x="1038875" y="2055375"/>
              <a:ext cx="2879700" cy="1198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200">
                  <a:solidFill>
                    <a:schemeClr val="dk1"/>
                  </a:solidFill>
                  <a:latin typeface="Questrial"/>
                  <a:ea typeface="Questrial"/>
                  <a:cs typeface="Questrial"/>
                  <a:sym typeface="Questrial"/>
                </a:rPr>
                <a:t>Contrastive Learning (Học tương phản): </a:t>
              </a:r>
              <a:r>
                <a:rPr lang="en" sz="1200">
                  <a:solidFill>
                    <a:schemeClr val="dk1"/>
                  </a:solidFill>
                  <a:latin typeface="Questrial"/>
                  <a:ea typeface="Questrial"/>
                  <a:cs typeface="Questrial"/>
                  <a:sym typeface="Questrial"/>
                </a:rPr>
                <a:t>Kéo những biến thể của cùng một node lại gần nhau, đẩy những biến thể khác node ra xa nhau trong không gian nhúng.</a:t>
              </a:r>
              <a:endParaRPr>
                <a:latin typeface="Questrial"/>
                <a:ea typeface="Questrial"/>
                <a:cs typeface="Questrial"/>
                <a:sym typeface="Questrial"/>
              </a:endParaRPr>
            </a:p>
          </p:txBody>
        </p:sp>
        <p:sp>
          <p:nvSpPr>
            <p:cNvPr id="981" name="Google Shape;981;p76"/>
            <p:cNvSpPr txBox="1"/>
            <p:nvPr/>
          </p:nvSpPr>
          <p:spPr>
            <a:xfrm>
              <a:off x="1038875" y="1790975"/>
              <a:ext cx="1131000" cy="33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Julius Sans One"/>
                  <a:ea typeface="Julius Sans One"/>
                  <a:cs typeface="Julius Sans One"/>
                  <a:sym typeface="Julius Sans One"/>
                </a:rPr>
                <a:t>01.</a:t>
              </a:r>
              <a:endParaRPr b="1" sz="2000">
                <a:solidFill>
                  <a:schemeClr val="dk1"/>
                </a:solidFill>
                <a:latin typeface="Julius Sans One"/>
                <a:ea typeface="Julius Sans One"/>
                <a:cs typeface="Julius Sans One"/>
                <a:sym typeface="Julius Sans One"/>
              </a:endParaRPr>
            </a:p>
          </p:txBody>
        </p:sp>
      </p:grpSp>
      <p:grpSp>
        <p:nvGrpSpPr>
          <p:cNvPr id="982" name="Google Shape;982;p76"/>
          <p:cNvGrpSpPr/>
          <p:nvPr/>
        </p:nvGrpSpPr>
        <p:grpSpPr>
          <a:xfrm>
            <a:off x="3390613" y="3080412"/>
            <a:ext cx="2674213" cy="1462613"/>
            <a:chOff x="1038875" y="1790975"/>
            <a:chExt cx="2674213" cy="1462613"/>
          </a:xfrm>
        </p:grpSpPr>
        <p:sp>
          <p:nvSpPr>
            <p:cNvPr id="983" name="Google Shape;983;p76"/>
            <p:cNvSpPr txBox="1"/>
            <p:nvPr/>
          </p:nvSpPr>
          <p:spPr>
            <a:xfrm>
              <a:off x="1038888" y="2055388"/>
              <a:ext cx="2674200" cy="1198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200">
                  <a:solidFill>
                    <a:schemeClr val="dk1"/>
                  </a:solidFill>
                  <a:latin typeface="Questrial"/>
                  <a:ea typeface="Questrial"/>
                  <a:cs typeface="Questrial"/>
                  <a:sym typeface="Questrial"/>
                </a:rPr>
                <a:t>Generative Learning (Học phát sinh)</a:t>
              </a:r>
              <a:r>
                <a:rPr lang="en" sz="1200">
                  <a:solidFill>
                    <a:schemeClr val="dk1"/>
                  </a:solidFill>
                  <a:latin typeface="Questrial"/>
                  <a:ea typeface="Questrial"/>
                  <a:cs typeface="Questrial"/>
                  <a:sym typeface="Questrial"/>
                </a:rPr>
                <a:t>: Dự đoán một phần của dữ liệu gốc (generate) ban đầu đã bị làm hỏng.</a:t>
              </a:r>
              <a:endParaRPr>
                <a:latin typeface="Questrial"/>
                <a:ea typeface="Questrial"/>
                <a:cs typeface="Questrial"/>
                <a:sym typeface="Questrial"/>
              </a:endParaRPr>
            </a:p>
          </p:txBody>
        </p:sp>
        <p:sp>
          <p:nvSpPr>
            <p:cNvPr id="984" name="Google Shape;984;p76"/>
            <p:cNvSpPr txBox="1"/>
            <p:nvPr/>
          </p:nvSpPr>
          <p:spPr>
            <a:xfrm>
              <a:off x="1038875" y="1790975"/>
              <a:ext cx="1131000" cy="33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Julius Sans One"/>
                  <a:ea typeface="Julius Sans One"/>
                  <a:cs typeface="Julius Sans One"/>
                  <a:sym typeface="Julius Sans One"/>
                </a:rPr>
                <a:t>02.</a:t>
              </a:r>
              <a:endParaRPr b="1" sz="2000">
                <a:solidFill>
                  <a:schemeClr val="dk1"/>
                </a:solidFill>
                <a:latin typeface="Julius Sans One"/>
                <a:ea typeface="Julius Sans One"/>
                <a:cs typeface="Julius Sans One"/>
                <a:sym typeface="Julius Sans One"/>
              </a:endParaRPr>
            </a:p>
          </p:txBody>
        </p:sp>
      </p:grpSp>
      <p:grpSp>
        <p:nvGrpSpPr>
          <p:cNvPr id="985" name="Google Shape;985;p76"/>
          <p:cNvGrpSpPr/>
          <p:nvPr/>
        </p:nvGrpSpPr>
        <p:grpSpPr>
          <a:xfrm>
            <a:off x="6157200" y="3080425"/>
            <a:ext cx="2568300" cy="1462600"/>
            <a:chOff x="1038875" y="1790975"/>
            <a:chExt cx="2568300" cy="1462600"/>
          </a:xfrm>
        </p:grpSpPr>
        <p:sp>
          <p:nvSpPr>
            <p:cNvPr id="986" name="Google Shape;986;p76"/>
            <p:cNvSpPr txBox="1"/>
            <p:nvPr/>
          </p:nvSpPr>
          <p:spPr>
            <a:xfrm>
              <a:off x="1038875" y="2055375"/>
              <a:ext cx="2568300" cy="1198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200">
                  <a:solidFill>
                    <a:schemeClr val="dk1"/>
                  </a:solidFill>
                  <a:latin typeface="Questrial"/>
                  <a:ea typeface="Questrial"/>
                  <a:cs typeface="Questrial"/>
                  <a:sym typeface="Questrial"/>
                </a:rPr>
                <a:t>Predictive Learning (Học dự đoán)</a:t>
              </a:r>
              <a:r>
                <a:rPr lang="en" sz="1200">
                  <a:solidFill>
                    <a:schemeClr val="dk1"/>
                  </a:solidFill>
                  <a:latin typeface="Questrial"/>
                  <a:ea typeface="Questrial"/>
                  <a:cs typeface="Questrial"/>
                  <a:sym typeface="Questrial"/>
                </a:rPr>
                <a:t>: Những mẫu dữ liệu mới hoặc nhãn dữ liệu mới sẽ được sinh ra để giúp tác vụ pretext.</a:t>
              </a:r>
              <a:endParaRPr>
                <a:latin typeface="Questrial"/>
                <a:ea typeface="Questrial"/>
                <a:cs typeface="Questrial"/>
                <a:sym typeface="Questrial"/>
              </a:endParaRPr>
            </a:p>
          </p:txBody>
        </p:sp>
        <p:sp>
          <p:nvSpPr>
            <p:cNvPr id="987" name="Google Shape;987;p76"/>
            <p:cNvSpPr txBox="1"/>
            <p:nvPr/>
          </p:nvSpPr>
          <p:spPr>
            <a:xfrm>
              <a:off x="1038875" y="1790975"/>
              <a:ext cx="1131000" cy="33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Julius Sans One"/>
                  <a:ea typeface="Julius Sans One"/>
                  <a:cs typeface="Julius Sans One"/>
                  <a:sym typeface="Julius Sans One"/>
                </a:rPr>
                <a:t>03.</a:t>
              </a:r>
              <a:endParaRPr b="1" sz="2000">
                <a:solidFill>
                  <a:schemeClr val="dk1"/>
                </a:solidFill>
                <a:latin typeface="Julius Sans One"/>
                <a:ea typeface="Julius Sans One"/>
                <a:cs typeface="Julius Sans One"/>
                <a:sym typeface="Julius Sans One"/>
              </a:endParaRPr>
            </a:p>
          </p:txBody>
        </p:sp>
      </p:grpSp>
      <p:pic>
        <p:nvPicPr>
          <p:cNvPr id="988" name="Google Shape;988;p76"/>
          <p:cNvPicPr preferRelativeResize="0"/>
          <p:nvPr/>
        </p:nvPicPr>
        <p:blipFill>
          <a:blip r:embed="rId4">
            <a:alphaModFix amt="92000"/>
          </a:blip>
          <a:stretch>
            <a:fillRect/>
          </a:stretch>
        </p:blipFill>
        <p:spPr>
          <a:xfrm>
            <a:off x="3390625" y="2956725"/>
            <a:ext cx="5281925" cy="1316201"/>
          </a:xfrm>
          <a:prstGeom prst="rect">
            <a:avLst/>
          </a:prstGeom>
          <a:noFill/>
          <a:ln>
            <a:noFill/>
          </a:ln>
        </p:spPr>
      </p:pic>
      <p:sp>
        <p:nvSpPr>
          <p:cNvPr id="989" name="Google Shape;989;p76"/>
          <p:cNvSpPr/>
          <p:nvPr/>
        </p:nvSpPr>
        <p:spPr>
          <a:xfrm>
            <a:off x="375075" y="2956750"/>
            <a:ext cx="2966700" cy="17100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993" name="Shape 993"/>
        <p:cNvGrpSpPr/>
        <p:nvPr/>
      </p:nvGrpSpPr>
      <p:grpSpPr>
        <a:xfrm>
          <a:off x="0" y="0"/>
          <a:ext cx="0" cy="0"/>
          <a:chOff x="0" y="0"/>
          <a:chExt cx="0" cy="0"/>
        </a:xfrm>
      </p:grpSpPr>
      <p:sp>
        <p:nvSpPr>
          <p:cNvPr id="994" name="Google Shape;994;p77"/>
          <p:cNvSpPr txBox="1"/>
          <p:nvPr/>
        </p:nvSpPr>
        <p:spPr>
          <a:xfrm>
            <a:off x="477100" y="1676700"/>
            <a:ext cx="4016700" cy="617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Questrial"/>
              <a:buChar char="❏"/>
            </a:pPr>
            <a:r>
              <a:rPr lang="en">
                <a:solidFill>
                  <a:schemeClr val="dk1"/>
                </a:solidFill>
                <a:latin typeface="Questrial"/>
                <a:ea typeface="Questrial"/>
                <a:cs typeface="Questrial"/>
                <a:sym typeface="Questrial"/>
              </a:rPr>
              <a:t>Những mẫu dữ liệu có </a:t>
            </a:r>
            <a:r>
              <a:rPr b="1" lang="en">
                <a:solidFill>
                  <a:schemeClr val="dk1"/>
                </a:solidFill>
                <a:latin typeface="Questrial"/>
                <a:ea typeface="Questrial"/>
                <a:cs typeface="Questrial"/>
                <a:sym typeface="Questrial"/>
              </a:rPr>
              <a:t>đặc trưng tương tự</a:t>
            </a:r>
            <a:r>
              <a:rPr lang="en">
                <a:solidFill>
                  <a:schemeClr val="dk1"/>
                </a:solidFill>
                <a:latin typeface="Questrial"/>
                <a:ea typeface="Questrial"/>
                <a:cs typeface="Questrial"/>
                <a:sym typeface="Questrial"/>
              </a:rPr>
              <a:t> → kéo </a:t>
            </a:r>
            <a:r>
              <a:rPr lang="en">
                <a:solidFill>
                  <a:schemeClr val="dk1"/>
                </a:solidFill>
                <a:latin typeface="Questrial"/>
                <a:ea typeface="Questrial"/>
                <a:cs typeface="Questrial"/>
                <a:sym typeface="Questrial"/>
              </a:rPr>
              <a:t>embedding</a:t>
            </a:r>
            <a:r>
              <a:rPr lang="en">
                <a:solidFill>
                  <a:schemeClr val="dk1"/>
                </a:solidFill>
                <a:latin typeface="Questrial"/>
                <a:ea typeface="Questrial"/>
                <a:cs typeface="Questrial"/>
                <a:sym typeface="Questrial"/>
              </a:rPr>
              <a:t> lại </a:t>
            </a:r>
            <a:r>
              <a:rPr b="1" lang="en">
                <a:solidFill>
                  <a:schemeClr val="dk1"/>
                </a:solidFill>
                <a:latin typeface="Questrial"/>
                <a:ea typeface="Questrial"/>
                <a:cs typeface="Questrial"/>
                <a:sym typeface="Questrial"/>
              </a:rPr>
              <a:t>gần nhau</a:t>
            </a:r>
            <a:endParaRPr b="1">
              <a:solidFill>
                <a:schemeClr val="dk1"/>
              </a:solidFill>
              <a:latin typeface="Questrial"/>
              <a:ea typeface="Questrial"/>
              <a:cs typeface="Questrial"/>
              <a:sym typeface="Questrial"/>
            </a:endParaRPr>
          </a:p>
        </p:txBody>
      </p:sp>
      <p:sp>
        <p:nvSpPr>
          <p:cNvPr id="995" name="Google Shape;995;p77"/>
          <p:cNvSpPr txBox="1"/>
          <p:nvPr/>
        </p:nvSpPr>
        <p:spPr>
          <a:xfrm>
            <a:off x="4572000" y="1676700"/>
            <a:ext cx="4185600" cy="617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Questrial"/>
              <a:buChar char="❏"/>
            </a:pPr>
            <a:r>
              <a:rPr lang="en">
                <a:solidFill>
                  <a:schemeClr val="dk1"/>
                </a:solidFill>
                <a:latin typeface="Questrial"/>
                <a:ea typeface="Questrial"/>
                <a:cs typeface="Questrial"/>
                <a:sym typeface="Questrial"/>
              </a:rPr>
              <a:t>Những mẫu dữ liệu có </a:t>
            </a:r>
            <a:r>
              <a:rPr b="1" lang="en">
                <a:solidFill>
                  <a:schemeClr val="dk1"/>
                </a:solidFill>
                <a:latin typeface="Questrial"/>
                <a:ea typeface="Questrial"/>
                <a:cs typeface="Questrial"/>
                <a:sym typeface="Questrial"/>
              </a:rPr>
              <a:t>đặc trưng khác nhau</a:t>
            </a:r>
            <a:r>
              <a:rPr lang="en">
                <a:solidFill>
                  <a:schemeClr val="dk1"/>
                </a:solidFill>
                <a:latin typeface="Questrial"/>
                <a:ea typeface="Questrial"/>
                <a:cs typeface="Questrial"/>
                <a:sym typeface="Questrial"/>
              </a:rPr>
              <a:t> → đẩy </a:t>
            </a:r>
            <a:r>
              <a:rPr lang="en">
                <a:solidFill>
                  <a:schemeClr val="dk1"/>
                </a:solidFill>
                <a:latin typeface="Questrial"/>
                <a:ea typeface="Questrial"/>
                <a:cs typeface="Questrial"/>
                <a:sym typeface="Questrial"/>
              </a:rPr>
              <a:t>embedding</a:t>
            </a:r>
            <a:r>
              <a:rPr lang="en">
                <a:solidFill>
                  <a:schemeClr val="dk1"/>
                </a:solidFill>
                <a:latin typeface="Questrial"/>
                <a:ea typeface="Questrial"/>
                <a:cs typeface="Questrial"/>
                <a:sym typeface="Questrial"/>
              </a:rPr>
              <a:t> ra </a:t>
            </a:r>
            <a:r>
              <a:rPr b="1" lang="en">
                <a:solidFill>
                  <a:schemeClr val="dk1"/>
                </a:solidFill>
                <a:latin typeface="Questrial"/>
                <a:ea typeface="Questrial"/>
                <a:cs typeface="Questrial"/>
                <a:sym typeface="Questrial"/>
              </a:rPr>
              <a:t>xa nhau</a:t>
            </a:r>
            <a:endParaRPr b="1">
              <a:solidFill>
                <a:schemeClr val="dk1"/>
              </a:solidFill>
              <a:latin typeface="Questrial"/>
              <a:ea typeface="Questrial"/>
              <a:cs typeface="Questrial"/>
              <a:sym typeface="Questrial"/>
            </a:endParaRPr>
          </a:p>
        </p:txBody>
      </p:sp>
      <p:sp>
        <p:nvSpPr>
          <p:cNvPr id="996" name="Google Shape;996;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grpSp>
        <p:nvGrpSpPr>
          <p:cNvPr id="997" name="Google Shape;997;p77"/>
          <p:cNvGrpSpPr/>
          <p:nvPr/>
        </p:nvGrpSpPr>
        <p:grpSpPr>
          <a:xfrm>
            <a:off x="547705" y="2503567"/>
            <a:ext cx="8121968" cy="2436079"/>
            <a:chOff x="547705" y="2557942"/>
            <a:chExt cx="8121968" cy="2436079"/>
          </a:xfrm>
        </p:grpSpPr>
        <p:cxnSp>
          <p:nvCxnSpPr>
            <p:cNvPr id="998" name="Google Shape;998;p77"/>
            <p:cNvCxnSpPr>
              <a:stCxn id="999" idx="3"/>
              <a:endCxn id="1000" idx="1"/>
            </p:cNvCxnSpPr>
            <p:nvPr/>
          </p:nvCxnSpPr>
          <p:spPr>
            <a:xfrm flipH="1" rot="10800000">
              <a:off x="2424021" y="3775682"/>
              <a:ext cx="810900" cy="300"/>
            </a:xfrm>
            <a:prstGeom prst="straightConnector1">
              <a:avLst/>
            </a:prstGeom>
            <a:noFill/>
            <a:ln cap="flat" cmpd="sng" w="9525">
              <a:solidFill>
                <a:schemeClr val="lt2"/>
              </a:solidFill>
              <a:prstDash val="dash"/>
              <a:round/>
              <a:headEnd len="med" w="med" type="none"/>
              <a:tailEnd len="med" w="med" type="triangle"/>
            </a:ln>
          </p:spPr>
        </p:cxnSp>
        <p:grpSp>
          <p:nvGrpSpPr>
            <p:cNvPr id="1001" name="Google Shape;1001;p77"/>
            <p:cNvGrpSpPr/>
            <p:nvPr/>
          </p:nvGrpSpPr>
          <p:grpSpPr>
            <a:xfrm>
              <a:off x="3234873" y="2774100"/>
              <a:ext cx="5434800" cy="2003400"/>
              <a:chOff x="3234875" y="2650325"/>
              <a:chExt cx="5434800" cy="2003400"/>
            </a:xfrm>
          </p:grpSpPr>
          <p:sp>
            <p:nvSpPr>
              <p:cNvPr id="1000" name="Google Shape;1000;p77"/>
              <p:cNvSpPr/>
              <p:nvPr/>
            </p:nvSpPr>
            <p:spPr>
              <a:xfrm>
                <a:off x="3234875" y="2650325"/>
                <a:ext cx="5434800" cy="20034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2" name="Google Shape;1002;p77"/>
              <p:cNvPicPr preferRelativeResize="0"/>
              <p:nvPr/>
            </p:nvPicPr>
            <p:blipFill rotWithShape="1">
              <a:blip r:embed="rId3">
                <a:alphaModFix/>
              </a:blip>
              <a:srcRect b="0" l="0" r="0" t="6147"/>
              <a:stretch/>
            </p:blipFill>
            <p:spPr>
              <a:xfrm>
                <a:off x="6402425" y="3038426"/>
                <a:ext cx="2095225" cy="1508750"/>
              </a:xfrm>
              <a:prstGeom prst="rect">
                <a:avLst/>
              </a:prstGeom>
              <a:noFill/>
              <a:ln>
                <a:noFill/>
              </a:ln>
            </p:spPr>
          </p:pic>
          <p:pic>
            <p:nvPicPr>
              <p:cNvPr id="1003" name="Google Shape;1003;p77"/>
              <p:cNvPicPr preferRelativeResize="0"/>
              <p:nvPr/>
            </p:nvPicPr>
            <p:blipFill rotWithShape="1">
              <a:blip r:embed="rId4">
                <a:alphaModFix/>
              </a:blip>
              <a:srcRect b="0" l="0" r="0" t="6147"/>
              <a:stretch/>
            </p:blipFill>
            <p:spPr>
              <a:xfrm>
                <a:off x="3355850" y="3038450"/>
                <a:ext cx="2095225" cy="1508750"/>
              </a:xfrm>
              <a:prstGeom prst="rect">
                <a:avLst/>
              </a:prstGeom>
              <a:noFill/>
              <a:ln>
                <a:noFill/>
              </a:ln>
            </p:spPr>
          </p:pic>
          <p:sp>
            <p:nvSpPr>
              <p:cNvPr id="1004" name="Google Shape;1004;p77"/>
              <p:cNvSpPr txBox="1"/>
              <p:nvPr/>
            </p:nvSpPr>
            <p:spPr>
              <a:xfrm>
                <a:off x="5430700" y="3551900"/>
                <a:ext cx="971700" cy="20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Questrial"/>
                    <a:ea typeface="Questrial"/>
                    <a:cs typeface="Questrial"/>
                    <a:sym typeface="Questrial"/>
                  </a:rPr>
                  <a:t>Contrastive</a:t>
                </a:r>
                <a:endParaRPr b="1" sz="1100">
                  <a:solidFill>
                    <a:schemeClr val="dk1"/>
                  </a:solidFill>
                  <a:latin typeface="Questrial"/>
                  <a:ea typeface="Questrial"/>
                  <a:cs typeface="Questrial"/>
                  <a:sym typeface="Questrial"/>
                </a:endParaRPr>
              </a:p>
            </p:txBody>
          </p:sp>
          <p:cxnSp>
            <p:nvCxnSpPr>
              <p:cNvPr id="1005" name="Google Shape;1005;p77"/>
              <p:cNvCxnSpPr>
                <a:stCxn id="1003" idx="3"/>
                <a:endCxn id="1002" idx="1"/>
              </p:cNvCxnSpPr>
              <p:nvPr/>
            </p:nvCxnSpPr>
            <p:spPr>
              <a:xfrm>
                <a:off x="5451075" y="3792825"/>
                <a:ext cx="951300" cy="0"/>
              </a:xfrm>
              <a:prstGeom prst="straightConnector1">
                <a:avLst/>
              </a:prstGeom>
              <a:noFill/>
              <a:ln cap="flat" cmpd="sng" w="9525">
                <a:solidFill>
                  <a:schemeClr val="lt2"/>
                </a:solidFill>
                <a:prstDash val="solid"/>
                <a:round/>
                <a:headEnd len="med" w="med" type="none"/>
                <a:tailEnd len="med" w="med" type="triangle"/>
              </a:ln>
            </p:spPr>
          </p:cxnSp>
          <p:sp>
            <p:nvSpPr>
              <p:cNvPr id="1006" name="Google Shape;1006;p77"/>
              <p:cNvSpPr txBox="1"/>
              <p:nvPr/>
            </p:nvSpPr>
            <p:spPr>
              <a:xfrm>
                <a:off x="5540800" y="3792825"/>
                <a:ext cx="771900" cy="20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Questrial"/>
                    <a:ea typeface="Questrial"/>
                    <a:cs typeface="Questrial"/>
                    <a:sym typeface="Questrial"/>
                  </a:rPr>
                  <a:t>learning</a:t>
                </a:r>
                <a:endParaRPr b="1" sz="1100">
                  <a:solidFill>
                    <a:schemeClr val="dk1"/>
                  </a:solidFill>
                  <a:latin typeface="Questrial"/>
                  <a:ea typeface="Questrial"/>
                  <a:cs typeface="Questrial"/>
                  <a:sym typeface="Questrial"/>
                </a:endParaRPr>
              </a:p>
            </p:txBody>
          </p:sp>
          <p:sp>
            <p:nvSpPr>
              <p:cNvPr id="1007" name="Google Shape;1007;p77"/>
              <p:cNvSpPr txBox="1"/>
              <p:nvPr/>
            </p:nvSpPr>
            <p:spPr>
              <a:xfrm>
                <a:off x="5037575" y="2693900"/>
                <a:ext cx="1829400" cy="27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Questrial"/>
                    <a:ea typeface="Questrial"/>
                    <a:cs typeface="Questrial"/>
                    <a:sym typeface="Questrial"/>
                  </a:rPr>
                  <a:t>Không gian embedding</a:t>
                </a:r>
                <a:endParaRPr b="1" sz="1100">
                  <a:solidFill>
                    <a:schemeClr val="dk1"/>
                  </a:solidFill>
                  <a:latin typeface="Questrial"/>
                  <a:ea typeface="Questrial"/>
                  <a:cs typeface="Questrial"/>
                  <a:sym typeface="Questrial"/>
                </a:endParaRPr>
              </a:p>
            </p:txBody>
          </p:sp>
        </p:grpSp>
        <p:grpSp>
          <p:nvGrpSpPr>
            <p:cNvPr id="1008" name="Google Shape;1008;p77"/>
            <p:cNvGrpSpPr/>
            <p:nvPr/>
          </p:nvGrpSpPr>
          <p:grpSpPr>
            <a:xfrm>
              <a:off x="547705" y="2557942"/>
              <a:ext cx="1876316" cy="2436079"/>
              <a:chOff x="474325" y="2392625"/>
              <a:chExt cx="2023200" cy="2626500"/>
            </a:xfrm>
          </p:grpSpPr>
          <p:sp>
            <p:nvSpPr>
              <p:cNvPr id="999" name="Google Shape;999;p77"/>
              <p:cNvSpPr/>
              <p:nvPr/>
            </p:nvSpPr>
            <p:spPr>
              <a:xfrm>
                <a:off x="474325" y="2392625"/>
                <a:ext cx="2023200" cy="26265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9" name="Google Shape;1009;p77"/>
              <p:cNvGrpSpPr/>
              <p:nvPr/>
            </p:nvGrpSpPr>
            <p:grpSpPr>
              <a:xfrm>
                <a:off x="626153" y="2574726"/>
                <a:ext cx="1719442" cy="2107548"/>
                <a:chOff x="4313381" y="2180901"/>
                <a:chExt cx="1819130" cy="2229737"/>
              </a:xfrm>
            </p:grpSpPr>
            <p:grpSp>
              <p:nvGrpSpPr>
                <p:cNvPr id="1010" name="Google Shape;1010;p77"/>
                <p:cNvGrpSpPr/>
                <p:nvPr/>
              </p:nvGrpSpPr>
              <p:grpSpPr>
                <a:xfrm>
                  <a:off x="4337545" y="2185916"/>
                  <a:ext cx="214798" cy="270019"/>
                  <a:chOff x="4899999" y="2882095"/>
                  <a:chExt cx="271244" cy="346801"/>
                </a:xfrm>
              </p:grpSpPr>
              <p:sp>
                <p:nvSpPr>
                  <p:cNvPr id="1011" name="Google Shape;1011;p77"/>
                  <p:cNvSpPr/>
                  <p:nvPr/>
                </p:nvSpPr>
                <p:spPr>
                  <a:xfrm>
                    <a:off x="4899999" y="2882095"/>
                    <a:ext cx="271244" cy="346801"/>
                  </a:xfrm>
                  <a:custGeom>
                    <a:rect b="b" l="l" r="r" t="t"/>
                    <a:pathLst>
                      <a:path extrusionOk="0" h="10947" w="8562">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7"/>
                  <p:cNvSpPr/>
                  <p:nvPr/>
                </p:nvSpPr>
                <p:spPr>
                  <a:xfrm>
                    <a:off x="5090491" y="3141364"/>
                    <a:ext cx="10581" cy="86391"/>
                  </a:xfrm>
                  <a:custGeom>
                    <a:rect b="b" l="l" r="r" t="t"/>
                    <a:pathLst>
                      <a:path extrusionOk="0" h="2727" w="334">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7"/>
                  <p:cNvSpPr/>
                  <p:nvPr/>
                </p:nvSpPr>
                <p:spPr>
                  <a:xfrm>
                    <a:off x="5031281" y="3152294"/>
                    <a:ext cx="10201" cy="10613"/>
                  </a:xfrm>
                  <a:custGeom>
                    <a:rect b="b" l="l" r="r" t="t"/>
                    <a:pathLst>
                      <a:path extrusionOk="0" h="335" w="322">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7"/>
                  <p:cNvSpPr/>
                  <p:nvPr/>
                </p:nvSpPr>
                <p:spPr>
                  <a:xfrm>
                    <a:off x="5031281" y="3217555"/>
                    <a:ext cx="10201" cy="10201"/>
                  </a:xfrm>
                  <a:custGeom>
                    <a:rect b="b" l="l" r="r" t="t"/>
                    <a:pathLst>
                      <a:path extrusionOk="0" h="322" w="322">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7"/>
                  <p:cNvSpPr/>
                  <p:nvPr/>
                </p:nvSpPr>
                <p:spPr>
                  <a:xfrm>
                    <a:off x="5031281" y="3184734"/>
                    <a:ext cx="10201" cy="10613"/>
                  </a:xfrm>
                  <a:custGeom>
                    <a:rect b="b" l="l" r="r" t="t"/>
                    <a:pathLst>
                      <a:path extrusionOk="0" h="335" w="322">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7"/>
                  <p:cNvSpPr/>
                  <p:nvPr/>
                </p:nvSpPr>
                <p:spPr>
                  <a:xfrm>
                    <a:off x="4998841" y="2995763"/>
                    <a:ext cx="10201" cy="15492"/>
                  </a:xfrm>
                  <a:custGeom>
                    <a:rect b="b" l="l" r="r" t="t"/>
                    <a:pathLst>
                      <a:path extrusionOk="0" h="489" w="322">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7"/>
                  <p:cNvSpPr/>
                  <p:nvPr/>
                </p:nvSpPr>
                <p:spPr>
                  <a:xfrm>
                    <a:off x="5063721" y="2995763"/>
                    <a:ext cx="10201" cy="15492"/>
                  </a:xfrm>
                  <a:custGeom>
                    <a:rect b="b" l="l" r="r" t="t"/>
                    <a:pathLst>
                      <a:path extrusionOk="0" h="489" w="322">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7"/>
                  <p:cNvSpPr/>
                  <p:nvPr/>
                </p:nvSpPr>
                <p:spPr>
                  <a:xfrm>
                    <a:off x="4993550"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7"/>
                  <p:cNvSpPr/>
                  <p:nvPr/>
                </p:nvSpPr>
                <p:spPr>
                  <a:xfrm>
                    <a:off x="5058051"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7"/>
                  <p:cNvSpPr/>
                  <p:nvPr/>
                </p:nvSpPr>
                <p:spPr>
                  <a:xfrm>
                    <a:off x="5007141" y="3025574"/>
                    <a:ext cx="58481" cy="32092"/>
                  </a:xfrm>
                  <a:custGeom>
                    <a:rect b="b" l="l" r="r" t="t"/>
                    <a:pathLst>
                      <a:path extrusionOk="0" h="1013" w="1846">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77"/>
                <p:cNvGrpSpPr/>
                <p:nvPr/>
              </p:nvGrpSpPr>
              <p:grpSpPr>
                <a:xfrm>
                  <a:off x="4313381" y="2669645"/>
                  <a:ext cx="263192" cy="276383"/>
                  <a:chOff x="5289631" y="1500214"/>
                  <a:chExt cx="332355" cy="354974"/>
                </a:xfrm>
              </p:grpSpPr>
              <p:sp>
                <p:nvSpPr>
                  <p:cNvPr id="1022" name="Google Shape;1022;p77"/>
                  <p:cNvSpPr/>
                  <p:nvPr/>
                </p:nvSpPr>
                <p:spPr>
                  <a:xfrm>
                    <a:off x="5432603" y="1667040"/>
                    <a:ext cx="45651" cy="16157"/>
                  </a:xfrm>
                  <a:custGeom>
                    <a:rect b="b" l="l" r="r" t="t"/>
                    <a:pathLst>
                      <a:path extrusionOk="0" h="510" w="1441">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7"/>
                  <p:cNvSpPr/>
                  <p:nvPr/>
                </p:nvSpPr>
                <p:spPr>
                  <a:xfrm>
                    <a:off x="5416763" y="1628074"/>
                    <a:ext cx="10581" cy="15872"/>
                  </a:xfrm>
                  <a:custGeom>
                    <a:rect b="b" l="l" r="r" t="t"/>
                    <a:pathLst>
                      <a:path extrusionOk="0" h="501" w="334">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7"/>
                  <p:cNvSpPr/>
                  <p:nvPr/>
                </p:nvSpPr>
                <p:spPr>
                  <a:xfrm>
                    <a:off x="5483893" y="1628074"/>
                    <a:ext cx="10233" cy="15872"/>
                  </a:xfrm>
                  <a:custGeom>
                    <a:rect b="b" l="l" r="r" t="t"/>
                    <a:pathLst>
                      <a:path extrusionOk="0" h="501" w="323">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7"/>
                  <p:cNvSpPr/>
                  <p:nvPr/>
                </p:nvSpPr>
                <p:spPr>
                  <a:xfrm>
                    <a:off x="5411093" y="1611474"/>
                    <a:ext cx="21923" cy="10613"/>
                  </a:xfrm>
                  <a:custGeom>
                    <a:rect b="b" l="l" r="r" t="t"/>
                    <a:pathLst>
                      <a:path extrusionOk="0" h="335" w="692">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7"/>
                  <p:cNvSpPr/>
                  <p:nvPr/>
                </p:nvSpPr>
                <p:spPr>
                  <a:xfrm>
                    <a:off x="5478254" y="1611474"/>
                    <a:ext cx="21511" cy="10613"/>
                  </a:xfrm>
                  <a:custGeom>
                    <a:rect b="b" l="l" r="r" t="t"/>
                    <a:pathLst>
                      <a:path extrusionOk="0" h="335" w="679">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7"/>
                  <p:cNvSpPr/>
                  <p:nvPr/>
                </p:nvSpPr>
                <p:spPr>
                  <a:xfrm>
                    <a:off x="5289631" y="1500214"/>
                    <a:ext cx="332355" cy="354974"/>
                  </a:xfrm>
                  <a:custGeom>
                    <a:rect b="b" l="l" r="r" t="t"/>
                    <a:pathLst>
                      <a:path extrusionOk="0" h="11205" w="10491">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77"/>
                <p:cNvGrpSpPr/>
                <p:nvPr/>
              </p:nvGrpSpPr>
              <p:grpSpPr>
                <a:xfrm>
                  <a:off x="4334413" y="3154922"/>
                  <a:ext cx="221346" cy="276975"/>
                  <a:chOff x="7594288" y="2415259"/>
                  <a:chExt cx="279513" cy="355735"/>
                </a:xfrm>
              </p:grpSpPr>
              <p:sp>
                <p:nvSpPr>
                  <p:cNvPr id="1029" name="Google Shape;1029;p77"/>
                  <p:cNvSpPr/>
                  <p:nvPr/>
                </p:nvSpPr>
                <p:spPr>
                  <a:xfrm>
                    <a:off x="7696108" y="2531841"/>
                    <a:ext cx="10233" cy="16220"/>
                  </a:xfrm>
                  <a:custGeom>
                    <a:rect b="b" l="l" r="r" t="t"/>
                    <a:pathLst>
                      <a:path extrusionOk="0" h="512" w="323">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7"/>
                  <p:cNvSpPr/>
                  <p:nvPr/>
                </p:nvSpPr>
                <p:spPr>
                  <a:xfrm>
                    <a:off x="7762889" y="2531841"/>
                    <a:ext cx="10581" cy="16220"/>
                  </a:xfrm>
                  <a:custGeom>
                    <a:rect b="b" l="l" r="r" t="t"/>
                    <a:pathLst>
                      <a:path extrusionOk="0" h="512" w="334">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7"/>
                  <p:cNvSpPr/>
                  <p:nvPr/>
                </p:nvSpPr>
                <p:spPr>
                  <a:xfrm>
                    <a:off x="7711948" y="2571156"/>
                    <a:ext cx="45302" cy="15777"/>
                  </a:xfrm>
                  <a:custGeom>
                    <a:rect b="b" l="l" r="r" t="t"/>
                    <a:pathLst>
                      <a:path extrusionOk="0" h="498" w="143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7"/>
                  <p:cNvSpPr/>
                  <p:nvPr/>
                </p:nvSpPr>
                <p:spPr>
                  <a:xfrm>
                    <a:off x="7594288" y="2415259"/>
                    <a:ext cx="279513" cy="355735"/>
                  </a:xfrm>
                  <a:custGeom>
                    <a:rect b="b" l="l" r="r" t="t"/>
                    <a:pathLst>
                      <a:path extrusionOk="0" h="11229" w="8823">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7"/>
                  <p:cNvSpPr/>
                  <p:nvPr/>
                </p:nvSpPr>
                <p:spPr>
                  <a:xfrm>
                    <a:off x="7690469" y="2515241"/>
                    <a:ext cx="21511" cy="10581"/>
                  </a:xfrm>
                  <a:custGeom>
                    <a:rect b="b" l="l" r="r" t="t"/>
                    <a:pathLst>
                      <a:path extrusionOk="0" h="334" w="679">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7"/>
                  <p:cNvSpPr/>
                  <p:nvPr/>
                </p:nvSpPr>
                <p:spPr>
                  <a:xfrm>
                    <a:off x="7757218" y="2515241"/>
                    <a:ext cx="21923" cy="10581"/>
                  </a:xfrm>
                  <a:custGeom>
                    <a:rect b="b" l="l" r="r" t="t"/>
                    <a:pathLst>
                      <a:path extrusionOk="0" h="334" w="692">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77"/>
                <p:cNvGrpSpPr/>
                <p:nvPr/>
              </p:nvGrpSpPr>
              <p:grpSpPr>
                <a:xfrm>
                  <a:off x="4337772" y="3640749"/>
                  <a:ext cx="214497" cy="280798"/>
                  <a:chOff x="6248458" y="2869772"/>
                  <a:chExt cx="270864" cy="360645"/>
                </a:xfrm>
              </p:grpSpPr>
              <p:sp>
                <p:nvSpPr>
                  <p:cNvPr id="1036" name="Google Shape;1036;p77"/>
                  <p:cNvSpPr/>
                  <p:nvPr/>
                </p:nvSpPr>
                <p:spPr>
                  <a:xfrm>
                    <a:off x="6345399" y="2995003"/>
                    <a:ext cx="10201" cy="15872"/>
                  </a:xfrm>
                  <a:custGeom>
                    <a:rect b="b" l="l" r="r" t="t"/>
                    <a:pathLst>
                      <a:path extrusionOk="0" h="501" w="322">
                        <a:moveTo>
                          <a:pt x="155" y="1"/>
                        </a:moveTo>
                        <a:cubicBezTo>
                          <a:pt x="72" y="1"/>
                          <a:pt x="0" y="72"/>
                          <a:pt x="0" y="156"/>
                        </a:cubicBezTo>
                        <a:lnTo>
                          <a:pt x="0" y="334"/>
                        </a:lnTo>
                        <a:cubicBezTo>
                          <a:pt x="0" y="429"/>
                          <a:pt x="72" y="501"/>
                          <a:pt x="155" y="501"/>
                        </a:cubicBezTo>
                        <a:cubicBezTo>
                          <a:pt x="251" y="501"/>
                          <a:pt x="322" y="429"/>
                          <a:pt x="322" y="334"/>
                        </a:cubicBezTo>
                        <a:lnTo>
                          <a:pt x="322" y="156"/>
                        </a:lnTo>
                        <a:cubicBezTo>
                          <a:pt x="322" y="72"/>
                          <a:pt x="251" y="1"/>
                          <a:pt x="155"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7"/>
                  <p:cNvSpPr/>
                  <p:nvPr/>
                </p:nvSpPr>
                <p:spPr>
                  <a:xfrm>
                    <a:off x="6412529" y="2995003"/>
                    <a:ext cx="10993" cy="15872"/>
                  </a:xfrm>
                  <a:custGeom>
                    <a:rect b="b" l="l" r="r" t="t"/>
                    <a:pathLst>
                      <a:path extrusionOk="0" h="501" w="347">
                        <a:moveTo>
                          <a:pt x="167" y="1"/>
                        </a:moveTo>
                        <a:cubicBezTo>
                          <a:pt x="84" y="1"/>
                          <a:pt x="1" y="72"/>
                          <a:pt x="1" y="156"/>
                        </a:cubicBezTo>
                        <a:lnTo>
                          <a:pt x="1" y="334"/>
                        </a:lnTo>
                        <a:cubicBezTo>
                          <a:pt x="1" y="429"/>
                          <a:pt x="84" y="501"/>
                          <a:pt x="167" y="501"/>
                        </a:cubicBezTo>
                        <a:cubicBezTo>
                          <a:pt x="251" y="501"/>
                          <a:pt x="334" y="429"/>
                          <a:pt x="334" y="334"/>
                        </a:cubicBezTo>
                        <a:lnTo>
                          <a:pt x="334" y="156"/>
                        </a:lnTo>
                        <a:cubicBezTo>
                          <a:pt x="346" y="72"/>
                          <a:pt x="275" y="1"/>
                          <a:pt x="167"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7"/>
                  <p:cNvSpPr/>
                  <p:nvPr/>
                </p:nvSpPr>
                <p:spPr>
                  <a:xfrm>
                    <a:off x="6248458" y="2869772"/>
                    <a:ext cx="270864" cy="360645"/>
                  </a:xfrm>
                  <a:custGeom>
                    <a:rect b="b" l="l" r="r" t="t"/>
                    <a:pathLst>
                      <a:path extrusionOk="0" h="11384" w="8550">
                        <a:moveTo>
                          <a:pt x="4275" y="513"/>
                        </a:moveTo>
                        <a:cubicBezTo>
                          <a:pt x="5585" y="513"/>
                          <a:pt x="6668" y="1537"/>
                          <a:pt x="6775" y="2823"/>
                        </a:cubicBezTo>
                        <a:cubicBezTo>
                          <a:pt x="6073" y="2608"/>
                          <a:pt x="5204" y="2489"/>
                          <a:pt x="4275" y="2489"/>
                        </a:cubicBezTo>
                        <a:cubicBezTo>
                          <a:pt x="3358" y="2489"/>
                          <a:pt x="2477" y="2608"/>
                          <a:pt x="1775" y="2823"/>
                        </a:cubicBezTo>
                        <a:cubicBezTo>
                          <a:pt x="1882" y="1537"/>
                          <a:pt x="2965" y="513"/>
                          <a:pt x="4275" y="513"/>
                        </a:cubicBezTo>
                        <a:close/>
                        <a:moveTo>
                          <a:pt x="2156" y="3073"/>
                        </a:moveTo>
                        <a:lnTo>
                          <a:pt x="2156" y="3382"/>
                        </a:lnTo>
                        <a:cubicBezTo>
                          <a:pt x="2156" y="3490"/>
                          <a:pt x="2120" y="3573"/>
                          <a:pt x="2060" y="3632"/>
                        </a:cubicBezTo>
                        <a:cubicBezTo>
                          <a:pt x="1977" y="3716"/>
                          <a:pt x="1894" y="3740"/>
                          <a:pt x="1798" y="3740"/>
                        </a:cubicBezTo>
                        <a:lnTo>
                          <a:pt x="1787" y="3740"/>
                        </a:lnTo>
                        <a:lnTo>
                          <a:pt x="1787" y="3168"/>
                        </a:lnTo>
                        <a:lnTo>
                          <a:pt x="1775" y="3168"/>
                        </a:lnTo>
                        <a:cubicBezTo>
                          <a:pt x="1894" y="3132"/>
                          <a:pt x="2025" y="3097"/>
                          <a:pt x="2156" y="3073"/>
                        </a:cubicBezTo>
                        <a:close/>
                        <a:moveTo>
                          <a:pt x="4263" y="2835"/>
                        </a:moveTo>
                        <a:cubicBezTo>
                          <a:pt x="5204" y="2835"/>
                          <a:pt x="6073" y="2954"/>
                          <a:pt x="6763" y="3180"/>
                        </a:cubicBezTo>
                        <a:lnTo>
                          <a:pt x="6763" y="4430"/>
                        </a:lnTo>
                        <a:cubicBezTo>
                          <a:pt x="6692" y="4371"/>
                          <a:pt x="6597" y="4287"/>
                          <a:pt x="6489" y="4204"/>
                        </a:cubicBezTo>
                        <a:cubicBezTo>
                          <a:pt x="6459" y="4178"/>
                          <a:pt x="6421" y="4166"/>
                          <a:pt x="6384" y="4166"/>
                        </a:cubicBezTo>
                        <a:cubicBezTo>
                          <a:pt x="6334" y="4166"/>
                          <a:pt x="6285" y="4187"/>
                          <a:pt x="6251" y="4228"/>
                        </a:cubicBezTo>
                        <a:cubicBezTo>
                          <a:pt x="6192" y="4311"/>
                          <a:pt x="6216" y="4406"/>
                          <a:pt x="6287" y="4466"/>
                        </a:cubicBezTo>
                        <a:cubicBezTo>
                          <a:pt x="6335" y="4502"/>
                          <a:pt x="6370" y="4525"/>
                          <a:pt x="6406" y="4561"/>
                        </a:cubicBezTo>
                        <a:lnTo>
                          <a:pt x="6406" y="4621"/>
                        </a:lnTo>
                        <a:cubicBezTo>
                          <a:pt x="6406" y="5811"/>
                          <a:pt x="5442" y="6764"/>
                          <a:pt x="4251" y="6764"/>
                        </a:cubicBezTo>
                        <a:cubicBezTo>
                          <a:pt x="3060" y="6764"/>
                          <a:pt x="2084" y="5799"/>
                          <a:pt x="2084" y="4609"/>
                        </a:cubicBezTo>
                        <a:cubicBezTo>
                          <a:pt x="2084" y="4513"/>
                          <a:pt x="2013" y="4442"/>
                          <a:pt x="1929" y="4442"/>
                        </a:cubicBezTo>
                        <a:cubicBezTo>
                          <a:pt x="1834" y="4442"/>
                          <a:pt x="1763" y="4513"/>
                          <a:pt x="1763" y="4609"/>
                        </a:cubicBezTo>
                        <a:lnTo>
                          <a:pt x="1763" y="4621"/>
                        </a:lnTo>
                        <a:lnTo>
                          <a:pt x="1656" y="4621"/>
                        </a:lnTo>
                        <a:cubicBezTo>
                          <a:pt x="1584" y="4621"/>
                          <a:pt x="1513" y="4585"/>
                          <a:pt x="1453" y="4525"/>
                        </a:cubicBezTo>
                        <a:cubicBezTo>
                          <a:pt x="1429" y="4490"/>
                          <a:pt x="1417" y="4406"/>
                          <a:pt x="1417" y="4335"/>
                        </a:cubicBezTo>
                        <a:cubicBezTo>
                          <a:pt x="1429" y="4204"/>
                          <a:pt x="1572" y="4085"/>
                          <a:pt x="1715" y="4085"/>
                        </a:cubicBezTo>
                        <a:lnTo>
                          <a:pt x="1775" y="4085"/>
                        </a:lnTo>
                        <a:cubicBezTo>
                          <a:pt x="1965" y="4085"/>
                          <a:pt x="2132" y="4013"/>
                          <a:pt x="2263" y="3871"/>
                        </a:cubicBezTo>
                        <a:cubicBezTo>
                          <a:pt x="2406" y="3740"/>
                          <a:pt x="2477" y="3561"/>
                          <a:pt x="2477" y="3382"/>
                        </a:cubicBezTo>
                        <a:lnTo>
                          <a:pt x="2477" y="3001"/>
                        </a:lnTo>
                        <a:cubicBezTo>
                          <a:pt x="2787" y="2942"/>
                          <a:pt x="3120" y="2894"/>
                          <a:pt x="3453" y="2858"/>
                        </a:cubicBezTo>
                        <a:cubicBezTo>
                          <a:pt x="4251" y="3156"/>
                          <a:pt x="5001" y="3549"/>
                          <a:pt x="5739" y="4049"/>
                        </a:cubicBezTo>
                        <a:cubicBezTo>
                          <a:pt x="5763" y="4073"/>
                          <a:pt x="5799" y="4085"/>
                          <a:pt x="5823" y="4085"/>
                        </a:cubicBezTo>
                        <a:cubicBezTo>
                          <a:pt x="5882" y="4085"/>
                          <a:pt x="5930" y="4049"/>
                          <a:pt x="5954" y="4013"/>
                        </a:cubicBezTo>
                        <a:cubicBezTo>
                          <a:pt x="6013" y="3930"/>
                          <a:pt x="5989" y="3835"/>
                          <a:pt x="5918" y="3775"/>
                        </a:cubicBezTo>
                        <a:cubicBezTo>
                          <a:pt x="5382" y="3394"/>
                          <a:pt x="4823" y="3085"/>
                          <a:pt x="4251" y="2835"/>
                        </a:cubicBezTo>
                        <a:close/>
                        <a:moveTo>
                          <a:pt x="1822" y="4990"/>
                        </a:moveTo>
                        <a:cubicBezTo>
                          <a:pt x="1929" y="5764"/>
                          <a:pt x="2406" y="6418"/>
                          <a:pt x="3037" y="6811"/>
                        </a:cubicBezTo>
                        <a:lnTo>
                          <a:pt x="3037" y="7538"/>
                        </a:lnTo>
                        <a:cubicBezTo>
                          <a:pt x="3037" y="7776"/>
                          <a:pt x="2894" y="7966"/>
                          <a:pt x="2679" y="8062"/>
                        </a:cubicBezTo>
                        <a:lnTo>
                          <a:pt x="1656" y="8383"/>
                        </a:lnTo>
                        <a:lnTo>
                          <a:pt x="1310" y="8157"/>
                        </a:lnTo>
                        <a:lnTo>
                          <a:pt x="1906" y="7419"/>
                        </a:lnTo>
                        <a:cubicBezTo>
                          <a:pt x="1941" y="7371"/>
                          <a:pt x="1953" y="7323"/>
                          <a:pt x="1941" y="7288"/>
                        </a:cubicBezTo>
                        <a:cubicBezTo>
                          <a:pt x="1929" y="7240"/>
                          <a:pt x="1894" y="7192"/>
                          <a:pt x="1846" y="7169"/>
                        </a:cubicBezTo>
                        <a:lnTo>
                          <a:pt x="1286" y="6883"/>
                        </a:lnTo>
                        <a:cubicBezTo>
                          <a:pt x="1656" y="6073"/>
                          <a:pt x="1727" y="5323"/>
                          <a:pt x="1763" y="4990"/>
                        </a:cubicBezTo>
                        <a:close/>
                        <a:moveTo>
                          <a:pt x="6775" y="4847"/>
                        </a:moveTo>
                        <a:lnTo>
                          <a:pt x="6811" y="4871"/>
                        </a:lnTo>
                        <a:cubicBezTo>
                          <a:pt x="6823" y="5121"/>
                          <a:pt x="6882" y="5978"/>
                          <a:pt x="7287" y="6871"/>
                        </a:cubicBezTo>
                        <a:lnTo>
                          <a:pt x="6716" y="7145"/>
                        </a:lnTo>
                        <a:cubicBezTo>
                          <a:pt x="6668" y="7180"/>
                          <a:pt x="6644" y="7204"/>
                          <a:pt x="6632" y="7264"/>
                        </a:cubicBezTo>
                        <a:cubicBezTo>
                          <a:pt x="6609" y="7311"/>
                          <a:pt x="6632" y="7371"/>
                          <a:pt x="6656" y="7407"/>
                        </a:cubicBezTo>
                        <a:lnTo>
                          <a:pt x="7251" y="8145"/>
                        </a:lnTo>
                        <a:lnTo>
                          <a:pt x="6906" y="8383"/>
                        </a:lnTo>
                        <a:lnTo>
                          <a:pt x="5894" y="8026"/>
                        </a:lnTo>
                        <a:cubicBezTo>
                          <a:pt x="5680" y="7954"/>
                          <a:pt x="5537" y="7740"/>
                          <a:pt x="5537" y="7502"/>
                        </a:cubicBezTo>
                        <a:lnTo>
                          <a:pt x="5537" y="6776"/>
                        </a:lnTo>
                        <a:cubicBezTo>
                          <a:pt x="6228" y="6371"/>
                          <a:pt x="6704" y="5680"/>
                          <a:pt x="6775" y="4847"/>
                        </a:cubicBezTo>
                        <a:close/>
                        <a:moveTo>
                          <a:pt x="5192" y="6966"/>
                        </a:moveTo>
                        <a:lnTo>
                          <a:pt x="5192" y="7538"/>
                        </a:lnTo>
                        <a:cubicBezTo>
                          <a:pt x="5192" y="7859"/>
                          <a:pt x="5370" y="8157"/>
                          <a:pt x="5656" y="8312"/>
                        </a:cubicBezTo>
                        <a:cubicBezTo>
                          <a:pt x="5597" y="8478"/>
                          <a:pt x="5525" y="8621"/>
                          <a:pt x="5418" y="8752"/>
                        </a:cubicBezTo>
                        <a:cubicBezTo>
                          <a:pt x="5358" y="8835"/>
                          <a:pt x="5370" y="8931"/>
                          <a:pt x="5454" y="8990"/>
                        </a:cubicBezTo>
                        <a:cubicBezTo>
                          <a:pt x="5477" y="9026"/>
                          <a:pt x="5525" y="9026"/>
                          <a:pt x="5549" y="9026"/>
                        </a:cubicBezTo>
                        <a:cubicBezTo>
                          <a:pt x="5597" y="9026"/>
                          <a:pt x="5656" y="9014"/>
                          <a:pt x="5692" y="8966"/>
                        </a:cubicBezTo>
                        <a:cubicBezTo>
                          <a:pt x="5823" y="8800"/>
                          <a:pt x="5918" y="8621"/>
                          <a:pt x="5989" y="8431"/>
                        </a:cubicBezTo>
                        <a:lnTo>
                          <a:pt x="6347" y="8550"/>
                        </a:lnTo>
                        <a:cubicBezTo>
                          <a:pt x="6013" y="9395"/>
                          <a:pt x="5204" y="9990"/>
                          <a:pt x="4275" y="9990"/>
                        </a:cubicBezTo>
                        <a:cubicBezTo>
                          <a:pt x="3358" y="9990"/>
                          <a:pt x="2537" y="9395"/>
                          <a:pt x="2239" y="8538"/>
                        </a:cubicBezTo>
                        <a:lnTo>
                          <a:pt x="2596" y="8419"/>
                        </a:lnTo>
                        <a:cubicBezTo>
                          <a:pt x="2834" y="9133"/>
                          <a:pt x="3501" y="9621"/>
                          <a:pt x="4275" y="9621"/>
                        </a:cubicBezTo>
                        <a:cubicBezTo>
                          <a:pt x="4525" y="9621"/>
                          <a:pt x="4787" y="9562"/>
                          <a:pt x="5025" y="9455"/>
                        </a:cubicBezTo>
                        <a:cubicBezTo>
                          <a:pt x="5108" y="9407"/>
                          <a:pt x="5144" y="9324"/>
                          <a:pt x="5108" y="9228"/>
                        </a:cubicBezTo>
                        <a:cubicBezTo>
                          <a:pt x="5075" y="9170"/>
                          <a:pt x="5025" y="9136"/>
                          <a:pt x="4965" y="9136"/>
                        </a:cubicBezTo>
                        <a:cubicBezTo>
                          <a:pt x="4939" y="9136"/>
                          <a:pt x="4911" y="9142"/>
                          <a:pt x="4882" y="9157"/>
                        </a:cubicBezTo>
                        <a:cubicBezTo>
                          <a:pt x="4692" y="9252"/>
                          <a:pt x="4501" y="9288"/>
                          <a:pt x="4287" y="9288"/>
                        </a:cubicBezTo>
                        <a:cubicBezTo>
                          <a:pt x="3668" y="9288"/>
                          <a:pt x="3120" y="8895"/>
                          <a:pt x="2918" y="8312"/>
                        </a:cubicBezTo>
                        <a:cubicBezTo>
                          <a:pt x="3203" y="8157"/>
                          <a:pt x="3382" y="7859"/>
                          <a:pt x="3382" y="7538"/>
                        </a:cubicBezTo>
                        <a:lnTo>
                          <a:pt x="3382" y="6966"/>
                        </a:lnTo>
                        <a:cubicBezTo>
                          <a:pt x="3668" y="7073"/>
                          <a:pt x="3965" y="7133"/>
                          <a:pt x="4287" y="7133"/>
                        </a:cubicBezTo>
                        <a:cubicBezTo>
                          <a:pt x="4596" y="7133"/>
                          <a:pt x="4918" y="7073"/>
                          <a:pt x="5192" y="6966"/>
                        </a:cubicBezTo>
                        <a:close/>
                        <a:moveTo>
                          <a:pt x="4096" y="1"/>
                        </a:moveTo>
                        <a:cubicBezTo>
                          <a:pt x="4013" y="1"/>
                          <a:pt x="3930" y="84"/>
                          <a:pt x="3930" y="168"/>
                        </a:cubicBezTo>
                        <a:lnTo>
                          <a:pt x="3930" y="203"/>
                        </a:lnTo>
                        <a:cubicBezTo>
                          <a:pt x="2549" y="358"/>
                          <a:pt x="1477" y="1525"/>
                          <a:pt x="1429" y="2942"/>
                        </a:cubicBezTo>
                        <a:cubicBezTo>
                          <a:pt x="1346" y="2966"/>
                          <a:pt x="1251" y="3013"/>
                          <a:pt x="1167" y="3037"/>
                        </a:cubicBezTo>
                        <a:cubicBezTo>
                          <a:pt x="1072" y="3085"/>
                          <a:pt x="1048" y="3180"/>
                          <a:pt x="1072" y="3263"/>
                        </a:cubicBezTo>
                        <a:cubicBezTo>
                          <a:pt x="1109" y="3336"/>
                          <a:pt x="1173" y="3367"/>
                          <a:pt x="1238" y="3367"/>
                        </a:cubicBezTo>
                        <a:cubicBezTo>
                          <a:pt x="1258" y="3367"/>
                          <a:pt x="1279" y="3364"/>
                          <a:pt x="1298" y="3359"/>
                        </a:cubicBezTo>
                        <a:cubicBezTo>
                          <a:pt x="1346" y="3335"/>
                          <a:pt x="1370" y="3323"/>
                          <a:pt x="1417" y="3299"/>
                        </a:cubicBezTo>
                        <a:lnTo>
                          <a:pt x="1417" y="3799"/>
                        </a:lnTo>
                        <a:cubicBezTo>
                          <a:pt x="1227" y="3894"/>
                          <a:pt x="1096" y="4073"/>
                          <a:pt x="1060" y="4287"/>
                        </a:cubicBezTo>
                        <a:cubicBezTo>
                          <a:pt x="1048" y="4466"/>
                          <a:pt x="1108" y="4633"/>
                          <a:pt x="1215" y="4763"/>
                        </a:cubicBezTo>
                        <a:cubicBezTo>
                          <a:pt x="1275" y="4823"/>
                          <a:pt x="1334" y="4871"/>
                          <a:pt x="1406" y="4918"/>
                        </a:cubicBezTo>
                        <a:cubicBezTo>
                          <a:pt x="1394" y="5216"/>
                          <a:pt x="1298" y="6049"/>
                          <a:pt x="894" y="6871"/>
                        </a:cubicBezTo>
                        <a:cubicBezTo>
                          <a:pt x="858" y="6954"/>
                          <a:pt x="882" y="7049"/>
                          <a:pt x="965" y="7085"/>
                        </a:cubicBezTo>
                        <a:lnTo>
                          <a:pt x="1501" y="7359"/>
                        </a:lnTo>
                        <a:lnTo>
                          <a:pt x="929" y="8085"/>
                        </a:lnTo>
                        <a:cubicBezTo>
                          <a:pt x="894" y="8121"/>
                          <a:pt x="882" y="8181"/>
                          <a:pt x="894" y="8216"/>
                        </a:cubicBezTo>
                        <a:cubicBezTo>
                          <a:pt x="894" y="8264"/>
                          <a:pt x="929" y="8312"/>
                          <a:pt x="965" y="8335"/>
                        </a:cubicBezTo>
                        <a:lnTo>
                          <a:pt x="1251" y="8538"/>
                        </a:lnTo>
                        <a:lnTo>
                          <a:pt x="822" y="8681"/>
                        </a:lnTo>
                        <a:cubicBezTo>
                          <a:pt x="334" y="8859"/>
                          <a:pt x="1" y="9324"/>
                          <a:pt x="1" y="9836"/>
                        </a:cubicBezTo>
                        <a:lnTo>
                          <a:pt x="1" y="11229"/>
                        </a:lnTo>
                        <a:cubicBezTo>
                          <a:pt x="1" y="11312"/>
                          <a:pt x="72" y="11383"/>
                          <a:pt x="167" y="11383"/>
                        </a:cubicBezTo>
                        <a:cubicBezTo>
                          <a:pt x="251" y="11383"/>
                          <a:pt x="334" y="11312"/>
                          <a:pt x="334" y="11229"/>
                        </a:cubicBezTo>
                        <a:lnTo>
                          <a:pt x="334" y="9836"/>
                        </a:lnTo>
                        <a:cubicBezTo>
                          <a:pt x="334" y="9455"/>
                          <a:pt x="572" y="9109"/>
                          <a:pt x="929" y="8990"/>
                        </a:cubicBezTo>
                        <a:lnTo>
                          <a:pt x="1906" y="8645"/>
                        </a:lnTo>
                        <a:cubicBezTo>
                          <a:pt x="2251" y="9645"/>
                          <a:pt x="3191" y="10336"/>
                          <a:pt x="4263" y="10336"/>
                        </a:cubicBezTo>
                        <a:cubicBezTo>
                          <a:pt x="5335" y="10336"/>
                          <a:pt x="6263" y="9645"/>
                          <a:pt x="6609" y="8645"/>
                        </a:cubicBezTo>
                        <a:lnTo>
                          <a:pt x="7597" y="8990"/>
                        </a:lnTo>
                        <a:cubicBezTo>
                          <a:pt x="7954" y="9121"/>
                          <a:pt x="8192" y="9466"/>
                          <a:pt x="8192" y="9836"/>
                        </a:cubicBezTo>
                        <a:lnTo>
                          <a:pt x="8192" y="11229"/>
                        </a:lnTo>
                        <a:cubicBezTo>
                          <a:pt x="8192" y="11312"/>
                          <a:pt x="8264" y="11383"/>
                          <a:pt x="8347" y="11383"/>
                        </a:cubicBezTo>
                        <a:cubicBezTo>
                          <a:pt x="8442" y="11383"/>
                          <a:pt x="8514" y="11312"/>
                          <a:pt x="8514" y="11229"/>
                        </a:cubicBezTo>
                        <a:lnTo>
                          <a:pt x="8514" y="9836"/>
                        </a:lnTo>
                        <a:cubicBezTo>
                          <a:pt x="8549" y="9324"/>
                          <a:pt x="8216" y="8847"/>
                          <a:pt x="7728" y="8681"/>
                        </a:cubicBezTo>
                        <a:lnTo>
                          <a:pt x="7299" y="8538"/>
                        </a:lnTo>
                        <a:lnTo>
                          <a:pt x="7585" y="8335"/>
                        </a:lnTo>
                        <a:cubicBezTo>
                          <a:pt x="7621" y="8312"/>
                          <a:pt x="7644" y="8264"/>
                          <a:pt x="7656" y="8216"/>
                        </a:cubicBezTo>
                        <a:cubicBezTo>
                          <a:pt x="7668" y="8181"/>
                          <a:pt x="7656" y="8133"/>
                          <a:pt x="7621" y="8085"/>
                        </a:cubicBezTo>
                        <a:lnTo>
                          <a:pt x="7037" y="7359"/>
                        </a:lnTo>
                        <a:lnTo>
                          <a:pt x="7573" y="7085"/>
                        </a:lnTo>
                        <a:cubicBezTo>
                          <a:pt x="7668" y="7049"/>
                          <a:pt x="7692" y="6942"/>
                          <a:pt x="7656" y="6871"/>
                        </a:cubicBezTo>
                        <a:cubicBezTo>
                          <a:pt x="7144" y="5859"/>
                          <a:pt x="7132" y="4811"/>
                          <a:pt x="7132" y="4799"/>
                        </a:cubicBezTo>
                        <a:lnTo>
                          <a:pt x="7132" y="3299"/>
                        </a:lnTo>
                        <a:cubicBezTo>
                          <a:pt x="7180" y="3311"/>
                          <a:pt x="7204" y="3323"/>
                          <a:pt x="7251" y="3359"/>
                        </a:cubicBezTo>
                        <a:cubicBezTo>
                          <a:pt x="7275" y="3370"/>
                          <a:pt x="7299" y="3370"/>
                          <a:pt x="7323" y="3370"/>
                        </a:cubicBezTo>
                        <a:cubicBezTo>
                          <a:pt x="7382" y="3370"/>
                          <a:pt x="7442" y="3335"/>
                          <a:pt x="7478" y="3263"/>
                        </a:cubicBezTo>
                        <a:cubicBezTo>
                          <a:pt x="7513" y="3180"/>
                          <a:pt x="7478" y="3085"/>
                          <a:pt x="7382" y="3037"/>
                        </a:cubicBezTo>
                        <a:cubicBezTo>
                          <a:pt x="7299" y="3001"/>
                          <a:pt x="7216" y="2966"/>
                          <a:pt x="7121" y="2942"/>
                        </a:cubicBezTo>
                        <a:cubicBezTo>
                          <a:pt x="7073" y="1525"/>
                          <a:pt x="6001" y="358"/>
                          <a:pt x="4620" y="203"/>
                        </a:cubicBezTo>
                        <a:lnTo>
                          <a:pt x="4620" y="168"/>
                        </a:lnTo>
                        <a:cubicBezTo>
                          <a:pt x="4620" y="84"/>
                          <a:pt x="4537" y="1"/>
                          <a:pt x="4454"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7"/>
                  <p:cNvSpPr/>
                  <p:nvPr/>
                </p:nvSpPr>
                <p:spPr>
                  <a:xfrm>
                    <a:off x="6339728" y="2977294"/>
                    <a:ext cx="21542" cy="10581"/>
                  </a:xfrm>
                  <a:custGeom>
                    <a:rect b="b" l="l" r="r" t="t"/>
                    <a:pathLst>
                      <a:path extrusionOk="0" h="334" w="680">
                        <a:moveTo>
                          <a:pt x="156" y="0"/>
                        </a:moveTo>
                        <a:cubicBezTo>
                          <a:pt x="72" y="0"/>
                          <a:pt x="1" y="72"/>
                          <a:pt x="1" y="167"/>
                        </a:cubicBezTo>
                        <a:cubicBezTo>
                          <a:pt x="1" y="262"/>
                          <a:pt x="72" y="334"/>
                          <a:pt x="156" y="334"/>
                        </a:cubicBezTo>
                        <a:lnTo>
                          <a:pt x="513" y="334"/>
                        </a:lnTo>
                        <a:cubicBezTo>
                          <a:pt x="608" y="334"/>
                          <a:pt x="680" y="262"/>
                          <a:pt x="680" y="167"/>
                        </a:cubicBezTo>
                        <a:cubicBezTo>
                          <a:pt x="680" y="72"/>
                          <a:pt x="608" y="0"/>
                          <a:pt x="513" y="0"/>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7"/>
                  <p:cNvSpPr/>
                  <p:nvPr/>
                </p:nvSpPr>
                <p:spPr>
                  <a:xfrm>
                    <a:off x="6353319" y="3025194"/>
                    <a:ext cx="61903" cy="32852"/>
                  </a:xfrm>
                  <a:custGeom>
                    <a:rect b="b" l="l" r="r" t="t"/>
                    <a:pathLst>
                      <a:path extrusionOk="0" h="1037" w="1954">
                        <a:moveTo>
                          <a:pt x="1560" y="322"/>
                        </a:moveTo>
                        <a:cubicBezTo>
                          <a:pt x="1501" y="560"/>
                          <a:pt x="1251" y="715"/>
                          <a:pt x="965" y="715"/>
                        </a:cubicBezTo>
                        <a:cubicBezTo>
                          <a:pt x="679" y="715"/>
                          <a:pt x="441" y="548"/>
                          <a:pt x="358" y="322"/>
                        </a:cubicBezTo>
                        <a:close/>
                        <a:moveTo>
                          <a:pt x="167" y="0"/>
                        </a:moveTo>
                        <a:cubicBezTo>
                          <a:pt x="72" y="0"/>
                          <a:pt x="1" y="72"/>
                          <a:pt x="1" y="155"/>
                        </a:cubicBezTo>
                        <a:cubicBezTo>
                          <a:pt x="1" y="655"/>
                          <a:pt x="429" y="1036"/>
                          <a:pt x="965" y="1036"/>
                        </a:cubicBezTo>
                        <a:cubicBezTo>
                          <a:pt x="1501" y="1036"/>
                          <a:pt x="1929" y="631"/>
                          <a:pt x="1929" y="155"/>
                        </a:cubicBezTo>
                        <a:cubicBezTo>
                          <a:pt x="1953" y="72"/>
                          <a:pt x="1870" y="0"/>
                          <a:pt x="1775" y="0"/>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77"/>
                <p:cNvGrpSpPr/>
                <p:nvPr/>
              </p:nvGrpSpPr>
              <p:grpSpPr>
                <a:xfrm>
                  <a:off x="4334564" y="4132249"/>
                  <a:ext cx="220769" cy="276654"/>
                  <a:chOff x="4896609" y="4260872"/>
                  <a:chExt cx="278784" cy="355323"/>
                </a:xfrm>
              </p:grpSpPr>
              <p:sp>
                <p:nvSpPr>
                  <p:cNvPr id="1042" name="Google Shape;1042;p77"/>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7"/>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7"/>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7"/>
                  <p:cNvSpPr/>
                  <p:nvPr/>
                </p:nvSpPr>
                <p:spPr>
                  <a:xfrm>
                    <a:off x="4896609" y="4260872"/>
                    <a:ext cx="278784" cy="355323"/>
                  </a:xfrm>
                  <a:custGeom>
                    <a:rect b="b" l="l" r="r" t="t"/>
                    <a:pathLst>
                      <a:path extrusionOk="0" h="11216" w="8800">
                        <a:moveTo>
                          <a:pt x="4418" y="322"/>
                        </a:moveTo>
                        <a:cubicBezTo>
                          <a:pt x="5108" y="322"/>
                          <a:pt x="5751" y="441"/>
                          <a:pt x="6299" y="655"/>
                        </a:cubicBezTo>
                        <a:cubicBezTo>
                          <a:pt x="6454" y="715"/>
                          <a:pt x="6537" y="845"/>
                          <a:pt x="6537" y="1000"/>
                        </a:cubicBezTo>
                        <a:lnTo>
                          <a:pt x="6537" y="1441"/>
                        </a:lnTo>
                        <a:cubicBezTo>
                          <a:pt x="5978" y="1203"/>
                          <a:pt x="5227" y="1048"/>
                          <a:pt x="4418" y="1048"/>
                        </a:cubicBezTo>
                        <a:cubicBezTo>
                          <a:pt x="3596" y="1048"/>
                          <a:pt x="2870" y="1203"/>
                          <a:pt x="2287" y="1441"/>
                        </a:cubicBezTo>
                        <a:lnTo>
                          <a:pt x="2287" y="1000"/>
                        </a:lnTo>
                        <a:cubicBezTo>
                          <a:pt x="2287" y="845"/>
                          <a:pt x="2394" y="715"/>
                          <a:pt x="2525" y="655"/>
                        </a:cubicBezTo>
                        <a:cubicBezTo>
                          <a:pt x="3060" y="441"/>
                          <a:pt x="3715" y="322"/>
                          <a:pt x="4418" y="322"/>
                        </a:cubicBezTo>
                        <a:close/>
                        <a:moveTo>
                          <a:pt x="1870" y="4715"/>
                        </a:moveTo>
                        <a:cubicBezTo>
                          <a:pt x="1929" y="4715"/>
                          <a:pt x="1977" y="4763"/>
                          <a:pt x="1977" y="4822"/>
                        </a:cubicBezTo>
                        <a:cubicBezTo>
                          <a:pt x="1953" y="4882"/>
                          <a:pt x="1917" y="4929"/>
                          <a:pt x="1870" y="4929"/>
                        </a:cubicBezTo>
                        <a:cubicBezTo>
                          <a:pt x="1810" y="4929"/>
                          <a:pt x="1763" y="4882"/>
                          <a:pt x="1763" y="4822"/>
                        </a:cubicBezTo>
                        <a:cubicBezTo>
                          <a:pt x="1763" y="4763"/>
                          <a:pt x="1810" y="4715"/>
                          <a:pt x="1870" y="4715"/>
                        </a:cubicBezTo>
                        <a:close/>
                        <a:moveTo>
                          <a:pt x="6954" y="4715"/>
                        </a:moveTo>
                        <a:cubicBezTo>
                          <a:pt x="7013" y="4715"/>
                          <a:pt x="7061" y="4763"/>
                          <a:pt x="7061" y="4822"/>
                        </a:cubicBezTo>
                        <a:cubicBezTo>
                          <a:pt x="7061" y="4882"/>
                          <a:pt x="7013" y="4929"/>
                          <a:pt x="6954" y="4929"/>
                        </a:cubicBezTo>
                        <a:cubicBezTo>
                          <a:pt x="6894" y="4929"/>
                          <a:pt x="6859" y="4882"/>
                          <a:pt x="6859" y="4822"/>
                        </a:cubicBezTo>
                        <a:cubicBezTo>
                          <a:pt x="6859" y="4763"/>
                          <a:pt x="6894" y="4715"/>
                          <a:pt x="6954" y="4715"/>
                        </a:cubicBezTo>
                        <a:close/>
                        <a:moveTo>
                          <a:pt x="4382" y="1417"/>
                        </a:moveTo>
                        <a:cubicBezTo>
                          <a:pt x="6001" y="1417"/>
                          <a:pt x="7394" y="2072"/>
                          <a:pt x="7394" y="2822"/>
                        </a:cubicBezTo>
                        <a:cubicBezTo>
                          <a:pt x="7394" y="3143"/>
                          <a:pt x="7168" y="3382"/>
                          <a:pt x="6954" y="3536"/>
                        </a:cubicBezTo>
                        <a:lnTo>
                          <a:pt x="6656" y="3536"/>
                        </a:lnTo>
                        <a:cubicBezTo>
                          <a:pt x="6561" y="3536"/>
                          <a:pt x="6466" y="3453"/>
                          <a:pt x="6466" y="3346"/>
                        </a:cubicBezTo>
                        <a:lnTo>
                          <a:pt x="6466" y="2643"/>
                        </a:lnTo>
                        <a:cubicBezTo>
                          <a:pt x="6466" y="2500"/>
                          <a:pt x="6394" y="2286"/>
                          <a:pt x="6025" y="2096"/>
                        </a:cubicBezTo>
                        <a:cubicBezTo>
                          <a:pt x="6000" y="2081"/>
                          <a:pt x="5973" y="2074"/>
                          <a:pt x="5947" y="2074"/>
                        </a:cubicBezTo>
                        <a:cubicBezTo>
                          <a:pt x="5888" y="2074"/>
                          <a:pt x="5832" y="2109"/>
                          <a:pt x="5799" y="2167"/>
                        </a:cubicBezTo>
                        <a:cubicBezTo>
                          <a:pt x="5751" y="2250"/>
                          <a:pt x="5787" y="2346"/>
                          <a:pt x="5870" y="2393"/>
                        </a:cubicBezTo>
                        <a:cubicBezTo>
                          <a:pt x="6037" y="2489"/>
                          <a:pt x="6144" y="2572"/>
                          <a:pt x="6144" y="2643"/>
                        </a:cubicBezTo>
                        <a:lnTo>
                          <a:pt x="6144" y="3346"/>
                        </a:lnTo>
                        <a:cubicBezTo>
                          <a:pt x="6144" y="3632"/>
                          <a:pt x="6382" y="3870"/>
                          <a:pt x="6656" y="3870"/>
                        </a:cubicBezTo>
                        <a:lnTo>
                          <a:pt x="6930" y="3870"/>
                        </a:lnTo>
                        <a:cubicBezTo>
                          <a:pt x="7001" y="3870"/>
                          <a:pt x="7073" y="3893"/>
                          <a:pt x="7132" y="3953"/>
                        </a:cubicBezTo>
                        <a:cubicBezTo>
                          <a:pt x="7192" y="4013"/>
                          <a:pt x="7216" y="4096"/>
                          <a:pt x="7216" y="4167"/>
                        </a:cubicBezTo>
                        <a:cubicBezTo>
                          <a:pt x="7192" y="4298"/>
                          <a:pt x="7061" y="4417"/>
                          <a:pt x="6918" y="4417"/>
                        </a:cubicBezTo>
                        <a:lnTo>
                          <a:pt x="6835" y="4417"/>
                        </a:lnTo>
                        <a:lnTo>
                          <a:pt x="6835" y="4394"/>
                        </a:lnTo>
                        <a:cubicBezTo>
                          <a:pt x="6835" y="4298"/>
                          <a:pt x="6763" y="4227"/>
                          <a:pt x="6680" y="4227"/>
                        </a:cubicBezTo>
                        <a:cubicBezTo>
                          <a:pt x="6585" y="4227"/>
                          <a:pt x="6513" y="4298"/>
                          <a:pt x="6513" y="4394"/>
                        </a:cubicBezTo>
                        <a:cubicBezTo>
                          <a:pt x="6537" y="5227"/>
                          <a:pt x="6049" y="5977"/>
                          <a:pt x="5287" y="6322"/>
                        </a:cubicBezTo>
                        <a:lnTo>
                          <a:pt x="4573" y="6037"/>
                        </a:lnTo>
                        <a:lnTo>
                          <a:pt x="4573" y="5977"/>
                        </a:lnTo>
                        <a:cubicBezTo>
                          <a:pt x="4573" y="5894"/>
                          <a:pt x="4501" y="5822"/>
                          <a:pt x="4418" y="5822"/>
                        </a:cubicBezTo>
                        <a:cubicBezTo>
                          <a:pt x="4323" y="5822"/>
                          <a:pt x="4251" y="5894"/>
                          <a:pt x="4251" y="5977"/>
                        </a:cubicBezTo>
                        <a:lnTo>
                          <a:pt x="4251" y="6037"/>
                        </a:lnTo>
                        <a:lnTo>
                          <a:pt x="3537" y="6322"/>
                        </a:lnTo>
                        <a:cubicBezTo>
                          <a:pt x="2775" y="5977"/>
                          <a:pt x="2287" y="5227"/>
                          <a:pt x="2287" y="4394"/>
                        </a:cubicBezTo>
                        <a:cubicBezTo>
                          <a:pt x="2287" y="4298"/>
                          <a:pt x="2215" y="4227"/>
                          <a:pt x="2120" y="4227"/>
                        </a:cubicBezTo>
                        <a:cubicBezTo>
                          <a:pt x="2037" y="4227"/>
                          <a:pt x="1953" y="4298"/>
                          <a:pt x="1953" y="4394"/>
                        </a:cubicBezTo>
                        <a:lnTo>
                          <a:pt x="1953" y="4405"/>
                        </a:lnTo>
                        <a:lnTo>
                          <a:pt x="1858" y="4405"/>
                        </a:lnTo>
                        <a:cubicBezTo>
                          <a:pt x="1775" y="4405"/>
                          <a:pt x="1703" y="4370"/>
                          <a:pt x="1644" y="4310"/>
                        </a:cubicBezTo>
                        <a:cubicBezTo>
                          <a:pt x="1584" y="4251"/>
                          <a:pt x="1572" y="4179"/>
                          <a:pt x="1572" y="4108"/>
                        </a:cubicBezTo>
                        <a:cubicBezTo>
                          <a:pt x="1584" y="3977"/>
                          <a:pt x="1715" y="3858"/>
                          <a:pt x="1870" y="3858"/>
                        </a:cubicBezTo>
                        <a:lnTo>
                          <a:pt x="2108" y="3858"/>
                        </a:lnTo>
                        <a:cubicBezTo>
                          <a:pt x="2394" y="3858"/>
                          <a:pt x="2632" y="3620"/>
                          <a:pt x="2632" y="3334"/>
                        </a:cubicBezTo>
                        <a:lnTo>
                          <a:pt x="2632" y="2631"/>
                        </a:lnTo>
                        <a:cubicBezTo>
                          <a:pt x="2632" y="2560"/>
                          <a:pt x="2751" y="2405"/>
                          <a:pt x="3084" y="2286"/>
                        </a:cubicBezTo>
                        <a:cubicBezTo>
                          <a:pt x="3430" y="2155"/>
                          <a:pt x="3906" y="2096"/>
                          <a:pt x="4394" y="2096"/>
                        </a:cubicBezTo>
                        <a:cubicBezTo>
                          <a:pt x="4692" y="2096"/>
                          <a:pt x="4989" y="2131"/>
                          <a:pt x="5251" y="2167"/>
                        </a:cubicBezTo>
                        <a:cubicBezTo>
                          <a:pt x="5264" y="2171"/>
                          <a:pt x="5276" y="2172"/>
                          <a:pt x="5289" y="2172"/>
                        </a:cubicBezTo>
                        <a:cubicBezTo>
                          <a:pt x="5361" y="2172"/>
                          <a:pt x="5432" y="2117"/>
                          <a:pt x="5442" y="2036"/>
                        </a:cubicBezTo>
                        <a:cubicBezTo>
                          <a:pt x="5454" y="1953"/>
                          <a:pt x="5394" y="1858"/>
                          <a:pt x="5299" y="1846"/>
                        </a:cubicBezTo>
                        <a:cubicBezTo>
                          <a:pt x="5025" y="1786"/>
                          <a:pt x="4704" y="1774"/>
                          <a:pt x="4394" y="1774"/>
                        </a:cubicBezTo>
                        <a:cubicBezTo>
                          <a:pt x="3858" y="1774"/>
                          <a:pt x="3358" y="1846"/>
                          <a:pt x="2965" y="1988"/>
                        </a:cubicBezTo>
                        <a:cubicBezTo>
                          <a:pt x="2418" y="2203"/>
                          <a:pt x="2298" y="2453"/>
                          <a:pt x="2298" y="2643"/>
                        </a:cubicBezTo>
                        <a:lnTo>
                          <a:pt x="2298" y="3346"/>
                        </a:lnTo>
                        <a:cubicBezTo>
                          <a:pt x="2298" y="3453"/>
                          <a:pt x="2215" y="3536"/>
                          <a:pt x="2108" y="3536"/>
                        </a:cubicBezTo>
                        <a:lnTo>
                          <a:pt x="1810" y="3536"/>
                        </a:lnTo>
                        <a:cubicBezTo>
                          <a:pt x="1596" y="3382"/>
                          <a:pt x="1382" y="3143"/>
                          <a:pt x="1382" y="2822"/>
                        </a:cubicBezTo>
                        <a:cubicBezTo>
                          <a:pt x="1382" y="2048"/>
                          <a:pt x="2751" y="1417"/>
                          <a:pt x="4382" y="1417"/>
                        </a:cubicBezTo>
                        <a:close/>
                        <a:moveTo>
                          <a:pt x="4394" y="6322"/>
                        </a:moveTo>
                        <a:lnTo>
                          <a:pt x="4977" y="6560"/>
                        </a:lnTo>
                        <a:lnTo>
                          <a:pt x="4668" y="6894"/>
                        </a:lnTo>
                        <a:cubicBezTo>
                          <a:pt x="4590" y="6965"/>
                          <a:pt x="4498" y="7001"/>
                          <a:pt x="4406" y="7001"/>
                        </a:cubicBezTo>
                        <a:cubicBezTo>
                          <a:pt x="4314" y="7001"/>
                          <a:pt x="4221" y="6965"/>
                          <a:pt x="4144" y="6894"/>
                        </a:cubicBezTo>
                        <a:lnTo>
                          <a:pt x="3811" y="6560"/>
                        </a:lnTo>
                        <a:lnTo>
                          <a:pt x="4394" y="6322"/>
                        </a:lnTo>
                        <a:close/>
                        <a:moveTo>
                          <a:pt x="4406" y="0"/>
                        </a:moveTo>
                        <a:cubicBezTo>
                          <a:pt x="3680" y="0"/>
                          <a:pt x="2989" y="119"/>
                          <a:pt x="2406" y="345"/>
                        </a:cubicBezTo>
                        <a:cubicBezTo>
                          <a:pt x="2132" y="441"/>
                          <a:pt x="1953" y="703"/>
                          <a:pt x="1953" y="1000"/>
                        </a:cubicBezTo>
                        <a:lnTo>
                          <a:pt x="1953" y="1607"/>
                        </a:lnTo>
                        <a:cubicBezTo>
                          <a:pt x="1406" y="1917"/>
                          <a:pt x="1072" y="2334"/>
                          <a:pt x="1072" y="2798"/>
                        </a:cubicBezTo>
                        <a:cubicBezTo>
                          <a:pt x="1072" y="3096"/>
                          <a:pt x="1215" y="3393"/>
                          <a:pt x="1489" y="3643"/>
                        </a:cubicBezTo>
                        <a:cubicBezTo>
                          <a:pt x="1358" y="3751"/>
                          <a:pt x="1286" y="3882"/>
                          <a:pt x="1275" y="4048"/>
                        </a:cubicBezTo>
                        <a:cubicBezTo>
                          <a:pt x="1251" y="4215"/>
                          <a:pt x="1310" y="4394"/>
                          <a:pt x="1417" y="4513"/>
                        </a:cubicBezTo>
                        <a:cubicBezTo>
                          <a:pt x="1453" y="4536"/>
                          <a:pt x="1477" y="4572"/>
                          <a:pt x="1513" y="4584"/>
                        </a:cubicBezTo>
                        <a:cubicBezTo>
                          <a:pt x="1465" y="4644"/>
                          <a:pt x="1453" y="4715"/>
                          <a:pt x="1453" y="4810"/>
                        </a:cubicBezTo>
                        <a:cubicBezTo>
                          <a:pt x="1453" y="5048"/>
                          <a:pt x="1644" y="5239"/>
                          <a:pt x="1882" y="5239"/>
                        </a:cubicBezTo>
                        <a:cubicBezTo>
                          <a:pt x="1965" y="5239"/>
                          <a:pt x="2048" y="5203"/>
                          <a:pt x="2120" y="5167"/>
                        </a:cubicBezTo>
                        <a:cubicBezTo>
                          <a:pt x="2346" y="5798"/>
                          <a:pt x="2822" y="6334"/>
                          <a:pt x="3453" y="6620"/>
                        </a:cubicBezTo>
                        <a:lnTo>
                          <a:pt x="3930" y="7096"/>
                        </a:lnTo>
                        <a:cubicBezTo>
                          <a:pt x="4073" y="7227"/>
                          <a:pt x="4251" y="7311"/>
                          <a:pt x="4430" y="7311"/>
                        </a:cubicBezTo>
                        <a:cubicBezTo>
                          <a:pt x="4608" y="7311"/>
                          <a:pt x="4787" y="7227"/>
                          <a:pt x="4918" y="7096"/>
                        </a:cubicBezTo>
                        <a:lnTo>
                          <a:pt x="5394" y="6620"/>
                        </a:lnTo>
                        <a:lnTo>
                          <a:pt x="5477" y="6572"/>
                        </a:lnTo>
                        <a:lnTo>
                          <a:pt x="5477" y="7144"/>
                        </a:lnTo>
                        <a:cubicBezTo>
                          <a:pt x="5477" y="7442"/>
                          <a:pt x="5692" y="7727"/>
                          <a:pt x="5978" y="7811"/>
                        </a:cubicBezTo>
                        <a:lnTo>
                          <a:pt x="6942" y="8096"/>
                        </a:lnTo>
                        <a:cubicBezTo>
                          <a:pt x="6573" y="8513"/>
                          <a:pt x="5537" y="9597"/>
                          <a:pt x="4406" y="10180"/>
                        </a:cubicBezTo>
                        <a:cubicBezTo>
                          <a:pt x="3275" y="9608"/>
                          <a:pt x="2251" y="8525"/>
                          <a:pt x="1882" y="8096"/>
                        </a:cubicBezTo>
                        <a:lnTo>
                          <a:pt x="2846" y="7811"/>
                        </a:lnTo>
                        <a:cubicBezTo>
                          <a:pt x="3144" y="7727"/>
                          <a:pt x="3334" y="7453"/>
                          <a:pt x="3334" y="7144"/>
                        </a:cubicBezTo>
                        <a:lnTo>
                          <a:pt x="3334" y="7013"/>
                        </a:lnTo>
                        <a:cubicBezTo>
                          <a:pt x="3334" y="6918"/>
                          <a:pt x="3263" y="6846"/>
                          <a:pt x="3180" y="6846"/>
                        </a:cubicBezTo>
                        <a:cubicBezTo>
                          <a:pt x="3084" y="6846"/>
                          <a:pt x="3013" y="6918"/>
                          <a:pt x="3013" y="7013"/>
                        </a:cubicBezTo>
                        <a:lnTo>
                          <a:pt x="3013" y="7144"/>
                        </a:lnTo>
                        <a:cubicBezTo>
                          <a:pt x="3013" y="7311"/>
                          <a:pt x="2906" y="7442"/>
                          <a:pt x="2739" y="7489"/>
                        </a:cubicBezTo>
                        <a:lnTo>
                          <a:pt x="882" y="8037"/>
                        </a:lnTo>
                        <a:cubicBezTo>
                          <a:pt x="358" y="8180"/>
                          <a:pt x="1" y="8680"/>
                          <a:pt x="1" y="9216"/>
                        </a:cubicBezTo>
                        <a:lnTo>
                          <a:pt x="1" y="11061"/>
                        </a:lnTo>
                        <a:cubicBezTo>
                          <a:pt x="1" y="11144"/>
                          <a:pt x="84" y="11216"/>
                          <a:pt x="167" y="11216"/>
                        </a:cubicBezTo>
                        <a:cubicBezTo>
                          <a:pt x="263" y="11216"/>
                          <a:pt x="334" y="11144"/>
                          <a:pt x="334" y="11061"/>
                        </a:cubicBezTo>
                        <a:lnTo>
                          <a:pt x="334" y="9216"/>
                        </a:lnTo>
                        <a:cubicBezTo>
                          <a:pt x="334" y="8823"/>
                          <a:pt x="596" y="8465"/>
                          <a:pt x="977" y="8358"/>
                        </a:cubicBezTo>
                        <a:lnTo>
                          <a:pt x="1513" y="8192"/>
                        </a:lnTo>
                        <a:cubicBezTo>
                          <a:pt x="1775" y="8525"/>
                          <a:pt x="2965" y="9847"/>
                          <a:pt x="4323" y="10501"/>
                        </a:cubicBezTo>
                        <a:cubicBezTo>
                          <a:pt x="4346" y="10525"/>
                          <a:pt x="4370" y="10525"/>
                          <a:pt x="4394" y="10525"/>
                        </a:cubicBezTo>
                        <a:cubicBezTo>
                          <a:pt x="4430" y="10525"/>
                          <a:pt x="4442" y="10525"/>
                          <a:pt x="4465" y="10501"/>
                        </a:cubicBezTo>
                        <a:cubicBezTo>
                          <a:pt x="5823" y="9847"/>
                          <a:pt x="7013" y="8525"/>
                          <a:pt x="7287" y="8192"/>
                        </a:cubicBezTo>
                        <a:lnTo>
                          <a:pt x="7823" y="8358"/>
                        </a:lnTo>
                        <a:cubicBezTo>
                          <a:pt x="8192" y="8465"/>
                          <a:pt x="8454" y="8823"/>
                          <a:pt x="8454" y="9216"/>
                        </a:cubicBezTo>
                        <a:lnTo>
                          <a:pt x="8454" y="11061"/>
                        </a:lnTo>
                        <a:cubicBezTo>
                          <a:pt x="8454" y="11144"/>
                          <a:pt x="8537" y="11216"/>
                          <a:pt x="8621" y="11216"/>
                        </a:cubicBezTo>
                        <a:cubicBezTo>
                          <a:pt x="8716" y="11216"/>
                          <a:pt x="8787" y="11144"/>
                          <a:pt x="8787" y="11061"/>
                        </a:cubicBezTo>
                        <a:lnTo>
                          <a:pt x="8787" y="9216"/>
                        </a:lnTo>
                        <a:cubicBezTo>
                          <a:pt x="8799" y="8692"/>
                          <a:pt x="8442" y="8215"/>
                          <a:pt x="7930" y="8049"/>
                        </a:cubicBezTo>
                        <a:lnTo>
                          <a:pt x="6061" y="7501"/>
                        </a:lnTo>
                        <a:cubicBezTo>
                          <a:pt x="5918" y="7453"/>
                          <a:pt x="5799" y="7311"/>
                          <a:pt x="5799" y="7156"/>
                        </a:cubicBezTo>
                        <a:lnTo>
                          <a:pt x="5799" y="6394"/>
                        </a:lnTo>
                        <a:cubicBezTo>
                          <a:pt x="6228" y="6096"/>
                          <a:pt x="6561" y="5668"/>
                          <a:pt x="6716" y="5179"/>
                        </a:cubicBezTo>
                        <a:cubicBezTo>
                          <a:pt x="6799" y="5215"/>
                          <a:pt x="6870" y="5251"/>
                          <a:pt x="6954" y="5251"/>
                        </a:cubicBezTo>
                        <a:cubicBezTo>
                          <a:pt x="7192" y="5251"/>
                          <a:pt x="7394" y="5060"/>
                          <a:pt x="7394" y="4822"/>
                        </a:cubicBezTo>
                        <a:cubicBezTo>
                          <a:pt x="7394" y="4727"/>
                          <a:pt x="7359" y="4655"/>
                          <a:pt x="7335" y="4596"/>
                        </a:cubicBezTo>
                        <a:cubicBezTo>
                          <a:pt x="7466" y="4489"/>
                          <a:pt x="7549" y="4346"/>
                          <a:pt x="7573" y="4179"/>
                        </a:cubicBezTo>
                        <a:cubicBezTo>
                          <a:pt x="7585" y="4013"/>
                          <a:pt x="7525" y="3834"/>
                          <a:pt x="7418" y="3715"/>
                        </a:cubicBezTo>
                        <a:cubicBezTo>
                          <a:pt x="7406" y="3691"/>
                          <a:pt x="7371" y="3679"/>
                          <a:pt x="7347" y="3643"/>
                        </a:cubicBezTo>
                        <a:cubicBezTo>
                          <a:pt x="7609" y="3393"/>
                          <a:pt x="7752" y="3096"/>
                          <a:pt x="7752" y="2798"/>
                        </a:cubicBezTo>
                        <a:cubicBezTo>
                          <a:pt x="7752" y="2334"/>
                          <a:pt x="7418" y="1917"/>
                          <a:pt x="6870" y="1607"/>
                        </a:cubicBezTo>
                        <a:lnTo>
                          <a:pt x="6870" y="1000"/>
                        </a:lnTo>
                        <a:cubicBezTo>
                          <a:pt x="6870" y="715"/>
                          <a:pt x="6692" y="453"/>
                          <a:pt x="6418" y="345"/>
                        </a:cubicBezTo>
                        <a:cubicBezTo>
                          <a:pt x="5835" y="119"/>
                          <a:pt x="5144" y="0"/>
                          <a:pt x="4406" y="0"/>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7"/>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7"/>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77"/>
                <p:cNvGrpSpPr/>
                <p:nvPr/>
              </p:nvGrpSpPr>
              <p:grpSpPr>
                <a:xfrm>
                  <a:off x="5892023" y="2180901"/>
                  <a:ext cx="164385" cy="279980"/>
                  <a:chOff x="2656082" y="2287427"/>
                  <a:chExt cx="207582" cy="359594"/>
                </a:xfrm>
              </p:grpSpPr>
              <p:sp>
                <p:nvSpPr>
                  <p:cNvPr id="1049" name="Google Shape;1049;p77"/>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7"/>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7"/>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7"/>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77"/>
                <p:cNvGrpSpPr/>
                <p:nvPr/>
              </p:nvGrpSpPr>
              <p:grpSpPr>
                <a:xfrm>
                  <a:off x="5829949" y="3679006"/>
                  <a:ext cx="288635" cy="204323"/>
                  <a:chOff x="3588440" y="3258368"/>
                  <a:chExt cx="364484" cy="262423"/>
                </a:xfrm>
              </p:grpSpPr>
              <p:sp>
                <p:nvSpPr>
                  <p:cNvPr id="1054" name="Google Shape;1054;p77"/>
                  <p:cNvSpPr/>
                  <p:nvPr/>
                </p:nvSpPr>
                <p:spPr>
                  <a:xfrm>
                    <a:off x="3588440" y="3258368"/>
                    <a:ext cx="364484" cy="262423"/>
                  </a:xfrm>
                  <a:custGeom>
                    <a:rect b="b" l="l" r="r" t="t"/>
                    <a:pathLst>
                      <a:path extrusionOk="0" h="8264" w="11478">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7"/>
                  <p:cNvSpPr/>
                  <p:nvPr/>
                </p:nvSpPr>
                <p:spPr>
                  <a:xfrm>
                    <a:off x="3685992" y="3347949"/>
                    <a:ext cx="10606" cy="133498"/>
                  </a:xfrm>
                  <a:custGeom>
                    <a:rect b="b" l="l" r="r" t="t"/>
                    <a:pathLst>
                      <a:path extrusionOk="0" h="4204" w="334">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7"/>
                  <p:cNvSpPr/>
                  <p:nvPr/>
                </p:nvSpPr>
                <p:spPr>
                  <a:xfrm>
                    <a:off x="3862549" y="3329785"/>
                    <a:ext cx="40107" cy="30675"/>
                  </a:xfrm>
                  <a:custGeom>
                    <a:rect b="b" l="l" r="r" t="t"/>
                    <a:pathLst>
                      <a:path extrusionOk="0" h="966" w="1263">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7"/>
                  <p:cNvSpPr/>
                  <p:nvPr/>
                </p:nvSpPr>
                <p:spPr>
                  <a:xfrm>
                    <a:off x="3703743" y="3323942"/>
                    <a:ext cx="183417" cy="182083"/>
                  </a:xfrm>
                  <a:custGeom>
                    <a:rect b="b" l="l" r="r" t="t"/>
                    <a:pathLst>
                      <a:path extrusionOk="0" h="5734" w="5776">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7"/>
                  <p:cNvSpPr/>
                  <p:nvPr/>
                </p:nvSpPr>
                <p:spPr>
                  <a:xfrm>
                    <a:off x="3733624" y="3358174"/>
                    <a:ext cx="138039" cy="114667"/>
                  </a:xfrm>
                  <a:custGeom>
                    <a:rect b="b" l="l" r="r" t="t"/>
                    <a:pathLst>
                      <a:path extrusionOk="0" h="3611" w="4347">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7"/>
                  <p:cNvSpPr/>
                  <p:nvPr/>
                </p:nvSpPr>
                <p:spPr>
                  <a:xfrm>
                    <a:off x="3777478" y="3386087"/>
                    <a:ext cx="51062" cy="43282"/>
                  </a:xfrm>
                  <a:custGeom>
                    <a:rect b="b" l="l" r="r" t="t"/>
                    <a:pathLst>
                      <a:path extrusionOk="0" h="1363" w="1608">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77"/>
                <p:cNvGrpSpPr/>
                <p:nvPr/>
              </p:nvGrpSpPr>
              <p:grpSpPr>
                <a:xfrm>
                  <a:off x="5815899" y="2688564"/>
                  <a:ext cx="316611" cy="238623"/>
                  <a:chOff x="2567841" y="1994124"/>
                  <a:chExt cx="399812" cy="306477"/>
                </a:xfrm>
              </p:grpSpPr>
              <p:sp>
                <p:nvSpPr>
                  <p:cNvPr id="1061" name="Google Shape;1061;p77"/>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7"/>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7"/>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77"/>
                <p:cNvGrpSpPr/>
                <p:nvPr/>
              </p:nvGrpSpPr>
              <p:grpSpPr>
                <a:xfrm>
                  <a:off x="5830008" y="4130397"/>
                  <a:ext cx="288358" cy="280241"/>
                  <a:chOff x="2174559" y="3356116"/>
                  <a:chExt cx="364135" cy="359930"/>
                </a:xfrm>
              </p:grpSpPr>
              <p:sp>
                <p:nvSpPr>
                  <p:cNvPr id="1065" name="Google Shape;1065;p77"/>
                  <p:cNvSpPr/>
                  <p:nvPr/>
                </p:nvSpPr>
                <p:spPr>
                  <a:xfrm>
                    <a:off x="2273915" y="3452414"/>
                    <a:ext cx="166920" cy="166920"/>
                  </a:xfrm>
                  <a:custGeom>
                    <a:rect b="b" l="l" r="r" t="t"/>
                    <a:pathLst>
                      <a:path extrusionOk="0" h="5240" w="524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7"/>
                  <p:cNvSpPr/>
                  <p:nvPr/>
                </p:nvSpPr>
                <p:spPr>
                  <a:xfrm>
                    <a:off x="2174559" y="3356116"/>
                    <a:ext cx="364135" cy="359930"/>
                  </a:xfrm>
                  <a:custGeom>
                    <a:rect b="b" l="l" r="r" t="t"/>
                    <a:pathLst>
                      <a:path extrusionOk="0" h="11299" w="11431">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77"/>
                <p:cNvGrpSpPr/>
                <p:nvPr/>
              </p:nvGrpSpPr>
              <p:grpSpPr>
                <a:xfrm>
                  <a:off x="5828524" y="3159990"/>
                  <a:ext cx="291265" cy="286348"/>
                  <a:chOff x="1768938" y="3782219"/>
                  <a:chExt cx="367805" cy="367773"/>
                </a:xfrm>
              </p:grpSpPr>
              <p:sp>
                <p:nvSpPr>
                  <p:cNvPr id="1068" name="Google Shape;1068;p77"/>
                  <p:cNvSpPr/>
                  <p:nvPr/>
                </p:nvSpPr>
                <p:spPr>
                  <a:xfrm>
                    <a:off x="1884380" y="3782219"/>
                    <a:ext cx="252363" cy="198412"/>
                  </a:xfrm>
                  <a:custGeom>
                    <a:rect b="b" l="l" r="r" t="t"/>
                    <a:pathLst>
                      <a:path extrusionOk="0" h="6263" w="7966">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7"/>
                  <p:cNvSpPr/>
                  <p:nvPr/>
                </p:nvSpPr>
                <p:spPr>
                  <a:xfrm>
                    <a:off x="2034480" y="3821914"/>
                    <a:ext cx="31743" cy="31236"/>
                  </a:xfrm>
                  <a:custGeom>
                    <a:rect b="b" l="l" r="r" t="t"/>
                    <a:pathLst>
                      <a:path extrusionOk="0" h="986" w="1002">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7"/>
                  <p:cNvSpPr/>
                  <p:nvPr/>
                </p:nvSpPr>
                <p:spPr>
                  <a:xfrm>
                    <a:off x="2065431" y="3852359"/>
                    <a:ext cx="31712" cy="31332"/>
                  </a:xfrm>
                  <a:custGeom>
                    <a:rect b="b" l="l" r="r" t="t"/>
                    <a:pathLst>
                      <a:path extrusionOk="0" h="989" w="1001">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7"/>
                  <p:cNvSpPr/>
                  <p:nvPr/>
                </p:nvSpPr>
                <p:spPr>
                  <a:xfrm>
                    <a:off x="1768938" y="3922625"/>
                    <a:ext cx="281413" cy="227367"/>
                  </a:xfrm>
                  <a:custGeom>
                    <a:rect b="b" l="l" r="r" t="t"/>
                    <a:pathLst>
                      <a:path extrusionOk="0" h="7177" w="8883">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7"/>
                  <p:cNvSpPr/>
                  <p:nvPr/>
                </p:nvSpPr>
                <p:spPr>
                  <a:xfrm>
                    <a:off x="1847790" y="3937704"/>
                    <a:ext cx="143352" cy="127417"/>
                  </a:xfrm>
                  <a:custGeom>
                    <a:rect b="b" l="l" r="r" t="t"/>
                    <a:pathLst>
                      <a:path extrusionOk="0" h="4022" w="4525">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73" name="Google Shape;1073;p77"/>
                <p:cNvCxnSpPr/>
                <p:nvPr/>
              </p:nvCxnSpPr>
              <p:spPr>
                <a:xfrm>
                  <a:off x="4603543" y="2331422"/>
                  <a:ext cx="1228500" cy="0"/>
                </a:xfrm>
                <a:prstGeom prst="straightConnector1">
                  <a:avLst/>
                </a:prstGeom>
                <a:noFill/>
                <a:ln cap="flat" cmpd="sng" w="9525">
                  <a:solidFill>
                    <a:schemeClr val="accent1"/>
                  </a:solidFill>
                  <a:prstDash val="solid"/>
                  <a:round/>
                  <a:headEnd len="med" w="med" type="none"/>
                  <a:tailEnd len="med" w="med" type="none"/>
                </a:ln>
              </p:spPr>
            </p:cxnSp>
            <p:cxnSp>
              <p:nvCxnSpPr>
                <p:cNvPr id="1074" name="Google Shape;1074;p77"/>
                <p:cNvCxnSpPr/>
                <p:nvPr/>
              </p:nvCxnSpPr>
              <p:spPr>
                <a:xfrm>
                  <a:off x="4595115" y="2363071"/>
                  <a:ext cx="1197300" cy="410100"/>
                </a:xfrm>
                <a:prstGeom prst="straightConnector1">
                  <a:avLst/>
                </a:prstGeom>
                <a:noFill/>
                <a:ln cap="flat" cmpd="sng" w="9525">
                  <a:solidFill>
                    <a:schemeClr val="accent1"/>
                  </a:solidFill>
                  <a:prstDash val="solid"/>
                  <a:round/>
                  <a:headEnd len="med" w="med" type="none"/>
                  <a:tailEnd len="med" w="med" type="none"/>
                </a:ln>
              </p:spPr>
            </p:cxnSp>
            <p:cxnSp>
              <p:nvCxnSpPr>
                <p:cNvPr id="1075" name="Google Shape;1075;p77"/>
                <p:cNvCxnSpPr/>
                <p:nvPr/>
              </p:nvCxnSpPr>
              <p:spPr>
                <a:xfrm flipH="1" rot="10800000">
                  <a:off x="4610234" y="2363112"/>
                  <a:ext cx="1236300" cy="434400"/>
                </a:xfrm>
                <a:prstGeom prst="straightConnector1">
                  <a:avLst/>
                </a:prstGeom>
                <a:noFill/>
                <a:ln cap="flat" cmpd="sng" w="9525">
                  <a:solidFill>
                    <a:schemeClr val="accent1"/>
                  </a:solidFill>
                  <a:prstDash val="solid"/>
                  <a:round/>
                  <a:headEnd len="med" w="med" type="none"/>
                  <a:tailEnd len="med" w="med" type="none"/>
                </a:ln>
              </p:spPr>
            </p:cxnSp>
            <p:cxnSp>
              <p:nvCxnSpPr>
                <p:cNvPr id="1076" name="Google Shape;1076;p77"/>
                <p:cNvCxnSpPr/>
                <p:nvPr/>
              </p:nvCxnSpPr>
              <p:spPr>
                <a:xfrm flipH="1" rot="10800000">
                  <a:off x="4623577" y="2803535"/>
                  <a:ext cx="1161600" cy="4200"/>
                </a:xfrm>
                <a:prstGeom prst="straightConnector1">
                  <a:avLst/>
                </a:prstGeom>
                <a:noFill/>
                <a:ln cap="flat" cmpd="sng" w="9525">
                  <a:solidFill>
                    <a:schemeClr val="accent1"/>
                  </a:solidFill>
                  <a:prstDash val="solid"/>
                  <a:round/>
                  <a:headEnd len="med" w="med" type="none"/>
                  <a:tailEnd len="med" w="med" type="none"/>
                </a:ln>
              </p:spPr>
            </p:cxnSp>
            <p:cxnSp>
              <p:nvCxnSpPr>
                <p:cNvPr id="1077" name="Google Shape;1077;p77"/>
                <p:cNvCxnSpPr/>
                <p:nvPr/>
              </p:nvCxnSpPr>
              <p:spPr>
                <a:xfrm flipH="1" rot="10800000">
                  <a:off x="4595115" y="2393513"/>
                  <a:ext cx="1259400" cy="888600"/>
                </a:xfrm>
                <a:prstGeom prst="straightConnector1">
                  <a:avLst/>
                </a:prstGeom>
                <a:noFill/>
                <a:ln cap="flat" cmpd="sng" w="9525">
                  <a:solidFill>
                    <a:schemeClr val="accent1"/>
                  </a:solidFill>
                  <a:prstDash val="solid"/>
                  <a:round/>
                  <a:headEnd len="med" w="med" type="none"/>
                  <a:tailEnd len="med" w="med" type="none"/>
                </a:ln>
              </p:spPr>
            </p:cxnSp>
            <p:cxnSp>
              <p:nvCxnSpPr>
                <p:cNvPr id="1078" name="Google Shape;1078;p77"/>
                <p:cNvCxnSpPr/>
                <p:nvPr/>
              </p:nvCxnSpPr>
              <p:spPr>
                <a:xfrm flipH="1" rot="10800000">
                  <a:off x="4610553" y="2841403"/>
                  <a:ext cx="1173900" cy="463500"/>
                </a:xfrm>
                <a:prstGeom prst="straightConnector1">
                  <a:avLst/>
                </a:prstGeom>
                <a:noFill/>
                <a:ln cap="flat" cmpd="sng" w="9525">
                  <a:solidFill>
                    <a:schemeClr val="accent1"/>
                  </a:solidFill>
                  <a:prstDash val="solid"/>
                  <a:round/>
                  <a:headEnd len="med" w="med" type="none"/>
                  <a:tailEnd len="med" w="med" type="none"/>
                </a:ln>
              </p:spPr>
            </p:cxnSp>
            <p:cxnSp>
              <p:nvCxnSpPr>
                <p:cNvPr id="1079" name="Google Shape;1079;p77"/>
                <p:cNvCxnSpPr/>
                <p:nvPr/>
              </p:nvCxnSpPr>
              <p:spPr>
                <a:xfrm>
                  <a:off x="4610234" y="3330417"/>
                  <a:ext cx="1197900" cy="0"/>
                </a:xfrm>
                <a:prstGeom prst="straightConnector1">
                  <a:avLst/>
                </a:prstGeom>
                <a:noFill/>
                <a:ln cap="flat" cmpd="sng" w="9525">
                  <a:solidFill>
                    <a:schemeClr val="accent1"/>
                  </a:solidFill>
                  <a:prstDash val="solid"/>
                  <a:round/>
                  <a:headEnd len="med" w="med" type="none"/>
                  <a:tailEnd len="med" w="med" type="none"/>
                </a:ln>
              </p:spPr>
            </p:cxnSp>
            <p:cxnSp>
              <p:nvCxnSpPr>
                <p:cNvPr id="1080" name="Google Shape;1080;p77"/>
                <p:cNvCxnSpPr/>
                <p:nvPr/>
              </p:nvCxnSpPr>
              <p:spPr>
                <a:xfrm>
                  <a:off x="4590200" y="3782206"/>
                  <a:ext cx="1165200" cy="0"/>
                </a:xfrm>
                <a:prstGeom prst="straightConnector1">
                  <a:avLst/>
                </a:prstGeom>
                <a:noFill/>
                <a:ln cap="flat" cmpd="sng" w="9525">
                  <a:solidFill>
                    <a:schemeClr val="accent1"/>
                  </a:solidFill>
                  <a:prstDash val="solid"/>
                  <a:round/>
                  <a:headEnd len="med" w="med" type="none"/>
                  <a:tailEnd len="med" w="med" type="none"/>
                </a:ln>
              </p:spPr>
            </p:cxnSp>
            <p:cxnSp>
              <p:nvCxnSpPr>
                <p:cNvPr id="1081" name="Google Shape;1081;p77"/>
                <p:cNvCxnSpPr/>
                <p:nvPr/>
              </p:nvCxnSpPr>
              <p:spPr>
                <a:xfrm>
                  <a:off x="4595115" y="3836600"/>
                  <a:ext cx="1205400" cy="402600"/>
                </a:xfrm>
                <a:prstGeom prst="straightConnector1">
                  <a:avLst/>
                </a:prstGeom>
                <a:noFill/>
                <a:ln cap="flat" cmpd="sng" w="9525">
                  <a:solidFill>
                    <a:schemeClr val="accent1"/>
                  </a:solidFill>
                  <a:prstDash val="solid"/>
                  <a:round/>
                  <a:headEnd len="med" w="med" type="none"/>
                  <a:tailEnd len="med" w="med" type="none"/>
                </a:ln>
              </p:spPr>
            </p:cxnSp>
            <p:cxnSp>
              <p:nvCxnSpPr>
                <p:cNvPr id="1082" name="Google Shape;1082;p77"/>
                <p:cNvCxnSpPr/>
                <p:nvPr/>
              </p:nvCxnSpPr>
              <p:spPr>
                <a:xfrm>
                  <a:off x="4596872" y="4270128"/>
                  <a:ext cx="1203300" cy="0"/>
                </a:xfrm>
                <a:prstGeom prst="straightConnector1">
                  <a:avLst/>
                </a:prstGeom>
                <a:noFill/>
                <a:ln cap="flat" cmpd="sng" w="9525">
                  <a:solidFill>
                    <a:schemeClr val="accent1"/>
                  </a:solidFill>
                  <a:prstDash val="solid"/>
                  <a:round/>
                  <a:headEnd len="med" w="med" type="none"/>
                  <a:tailEnd len="med" w="med" type="none"/>
                </a:ln>
              </p:spPr>
            </p:cxnSp>
          </p:grpSp>
          <p:sp>
            <p:nvSpPr>
              <p:cNvPr id="1083" name="Google Shape;1083;p77"/>
              <p:cNvSpPr txBox="1"/>
              <p:nvPr/>
            </p:nvSpPr>
            <p:spPr>
              <a:xfrm>
                <a:off x="626200" y="4682300"/>
                <a:ext cx="1719300" cy="27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Questrial"/>
                    <a:ea typeface="Questrial"/>
                    <a:cs typeface="Questrial"/>
                    <a:sym typeface="Questrial"/>
                  </a:rPr>
                  <a:t>Đồ thị tương tác</a:t>
                </a:r>
                <a:endParaRPr b="1" sz="1100">
                  <a:solidFill>
                    <a:schemeClr val="dk1"/>
                  </a:solidFill>
                  <a:latin typeface="Questrial"/>
                  <a:ea typeface="Questrial"/>
                  <a:cs typeface="Questrial"/>
                  <a:sym typeface="Questrial"/>
                </a:endParaRPr>
              </a:p>
            </p:txBody>
          </p:sp>
        </p:grpSp>
      </p:grpSp>
      <p:sp>
        <p:nvSpPr>
          <p:cNvPr id="1084" name="Google Shape;1084;p77"/>
          <p:cNvSpPr txBox="1"/>
          <p:nvPr>
            <p:ph type="title"/>
          </p:nvPr>
        </p:nvSpPr>
        <p:spPr>
          <a:xfrm>
            <a:off x="634200" y="530725"/>
            <a:ext cx="3937800" cy="88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latin typeface="Montserrat SemiBold"/>
                <a:ea typeface="Montserrat SemiBold"/>
                <a:cs typeface="Montserrat SemiBold"/>
                <a:sym typeface="Montserrat SemiBold"/>
              </a:rPr>
              <a:t>Học tương phản</a:t>
            </a:r>
            <a:endParaRPr b="0">
              <a:latin typeface="Montserrat SemiBold"/>
              <a:ea typeface="Montserrat SemiBold"/>
              <a:cs typeface="Montserrat SemiBold"/>
              <a:sym typeface="Montserrat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1088" name="Shape 1088"/>
        <p:cNvGrpSpPr/>
        <p:nvPr/>
      </p:nvGrpSpPr>
      <p:grpSpPr>
        <a:xfrm>
          <a:off x="0" y="0"/>
          <a:ext cx="0" cy="0"/>
          <a:chOff x="0" y="0"/>
          <a:chExt cx="0" cy="0"/>
        </a:xfrm>
      </p:grpSpPr>
      <p:pic>
        <p:nvPicPr>
          <p:cNvPr id="1089" name="Google Shape;1089;p78"/>
          <p:cNvPicPr preferRelativeResize="0"/>
          <p:nvPr/>
        </p:nvPicPr>
        <p:blipFill rotWithShape="1">
          <a:blip r:embed="rId3">
            <a:alphaModFix/>
          </a:blip>
          <a:srcRect b="0" l="0" r="0" t="7270"/>
          <a:stretch/>
        </p:blipFill>
        <p:spPr>
          <a:xfrm>
            <a:off x="1097475" y="2290425"/>
            <a:ext cx="6949026" cy="2029850"/>
          </a:xfrm>
          <a:prstGeom prst="rect">
            <a:avLst/>
          </a:prstGeom>
          <a:noFill/>
          <a:ln>
            <a:noFill/>
          </a:ln>
        </p:spPr>
      </p:pic>
      <p:sp>
        <p:nvSpPr>
          <p:cNvPr id="1090" name="Google Shape;1090;p78"/>
          <p:cNvSpPr/>
          <p:nvPr/>
        </p:nvSpPr>
        <p:spPr>
          <a:xfrm>
            <a:off x="1047100" y="2262250"/>
            <a:ext cx="3404100" cy="2086200"/>
          </a:xfrm>
          <a:prstGeom prst="roundRect">
            <a:avLst>
              <a:gd fmla="val 16667" name="adj"/>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8"/>
          <p:cNvSpPr txBox="1"/>
          <p:nvPr>
            <p:ph idx="4294967295" type="title"/>
          </p:nvPr>
        </p:nvSpPr>
        <p:spPr>
          <a:xfrm>
            <a:off x="584725" y="1609225"/>
            <a:ext cx="3606900" cy="49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11"/>
              <a:buNone/>
            </a:pPr>
            <a:r>
              <a:rPr b="1" lang="en" sz="2200">
                <a:solidFill>
                  <a:schemeClr val="dk1"/>
                </a:solidFill>
                <a:latin typeface="Questrial"/>
                <a:ea typeface="Questrial"/>
                <a:cs typeface="Questrial"/>
                <a:sym typeface="Questrial"/>
              </a:rPr>
              <a:t>Tăng cường dữ liệu đồ thị</a:t>
            </a:r>
            <a:endParaRPr b="1" sz="2200">
              <a:solidFill>
                <a:schemeClr val="dk1"/>
              </a:solidFill>
              <a:latin typeface="Questrial"/>
              <a:ea typeface="Questrial"/>
              <a:cs typeface="Questrial"/>
              <a:sym typeface="Questrial"/>
            </a:endParaRPr>
          </a:p>
        </p:txBody>
      </p:sp>
      <p:sp>
        <p:nvSpPr>
          <p:cNvPr id="1092" name="Google Shape;1092;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
        <p:nvSpPr>
          <p:cNvPr id="1093" name="Google Shape;1093;p78"/>
          <p:cNvSpPr txBox="1"/>
          <p:nvPr>
            <p:ph type="title"/>
          </p:nvPr>
        </p:nvSpPr>
        <p:spPr>
          <a:xfrm>
            <a:off x="634200" y="530725"/>
            <a:ext cx="3937800" cy="88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latin typeface="Montserrat SemiBold"/>
                <a:ea typeface="Montserrat SemiBold"/>
                <a:cs typeface="Montserrat SemiBold"/>
                <a:sym typeface="Montserrat SemiBold"/>
              </a:rPr>
              <a:t>Sơ đồ áp dụng học tương phản</a:t>
            </a:r>
            <a:endParaRPr b="0">
              <a:latin typeface="Montserrat SemiBold"/>
              <a:ea typeface="Montserrat SemiBold"/>
              <a:cs typeface="Montserrat SemiBold"/>
              <a:sym typeface="Montserrat SemiBold"/>
            </a:endParaRPr>
          </a:p>
        </p:txBody>
      </p:sp>
      <p:pic>
        <p:nvPicPr>
          <p:cNvPr id="1094" name="Google Shape;1094;p78"/>
          <p:cNvPicPr preferRelativeResize="0"/>
          <p:nvPr/>
        </p:nvPicPr>
        <p:blipFill>
          <a:blip r:embed="rId4">
            <a:alphaModFix amt="78000"/>
          </a:blip>
          <a:stretch>
            <a:fillRect/>
          </a:stretch>
        </p:blipFill>
        <p:spPr>
          <a:xfrm>
            <a:off x="4470575" y="2262250"/>
            <a:ext cx="3575924" cy="2086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518" name="Shape 518"/>
        <p:cNvGrpSpPr/>
        <p:nvPr/>
      </p:nvGrpSpPr>
      <p:grpSpPr>
        <a:xfrm>
          <a:off x="0" y="0"/>
          <a:ext cx="0" cy="0"/>
          <a:chOff x="0" y="0"/>
          <a:chExt cx="0" cy="0"/>
        </a:xfrm>
      </p:grpSpPr>
      <p:sp>
        <p:nvSpPr>
          <p:cNvPr id="519" name="Google Shape;519;p61"/>
          <p:cNvSpPr txBox="1"/>
          <p:nvPr>
            <p:ph idx="15" type="title"/>
          </p:nvPr>
        </p:nvSpPr>
        <p:spPr>
          <a:xfrm>
            <a:off x="973300" y="2148450"/>
            <a:ext cx="2465400" cy="84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400">
                <a:latin typeface="Questrial"/>
                <a:ea typeface="Questrial"/>
                <a:cs typeface="Questrial"/>
                <a:sym typeface="Questrial"/>
              </a:rPr>
              <a:t>Nội dung</a:t>
            </a:r>
            <a:endParaRPr sz="4400">
              <a:latin typeface="Questrial"/>
              <a:ea typeface="Questrial"/>
              <a:cs typeface="Questrial"/>
              <a:sym typeface="Questrial"/>
            </a:endParaRPr>
          </a:p>
        </p:txBody>
      </p:sp>
      <p:sp>
        <p:nvSpPr>
          <p:cNvPr id="520" name="Google Shape;520;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dk1"/>
                </a:solidFill>
              </a:rPr>
              <a:t>‹#›</a:t>
            </a:fld>
            <a:endParaRPr b="1">
              <a:solidFill>
                <a:schemeClr val="dk1"/>
              </a:solidFill>
            </a:endParaRPr>
          </a:p>
        </p:txBody>
      </p:sp>
      <p:grpSp>
        <p:nvGrpSpPr>
          <p:cNvPr id="521" name="Google Shape;521;p61"/>
          <p:cNvGrpSpPr/>
          <p:nvPr/>
        </p:nvGrpSpPr>
        <p:grpSpPr>
          <a:xfrm>
            <a:off x="4810775" y="483310"/>
            <a:ext cx="3812525" cy="426330"/>
            <a:chOff x="4810775" y="208270"/>
            <a:chExt cx="3812525" cy="426330"/>
          </a:xfrm>
        </p:grpSpPr>
        <p:sp>
          <p:nvSpPr>
            <p:cNvPr id="522" name="Google Shape;522;p61"/>
            <p:cNvSpPr txBox="1"/>
            <p:nvPr/>
          </p:nvSpPr>
          <p:spPr>
            <a:xfrm>
              <a:off x="4810775" y="208270"/>
              <a:ext cx="684600" cy="29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u="sng">
                  <a:solidFill>
                    <a:schemeClr val="dk1"/>
                  </a:solidFill>
                  <a:latin typeface="Julius Sans One"/>
                  <a:ea typeface="Julius Sans One"/>
                  <a:cs typeface="Julius Sans One"/>
                  <a:sym typeface="Julius Sans One"/>
                </a:rPr>
                <a:t>01.</a:t>
              </a:r>
              <a:endParaRPr>
                <a:latin typeface="Questrial"/>
                <a:ea typeface="Questrial"/>
                <a:cs typeface="Questrial"/>
                <a:sym typeface="Questrial"/>
              </a:endParaRPr>
            </a:p>
          </p:txBody>
        </p:sp>
        <p:sp>
          <p:nvSpPr>
            <p:cNvPr id="523" name="Google Shape;523;p61"/>
            <p:cNvSpPr txBox="1"/>
            <p:nvPr/>
          </p:nvSpPr>
          <p:spPr>
            <a:xfrm>
              <a:off x="5429500" y="309400"/>
              <a:ext cx="3193800" cy="32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Montserrat"/>
                  <a:ea typeface="Montserrat"/>
                  <a:cs typeface="Montserrat"/>
                  <a:sym typeface="Montserrat"/>
                </a:rPr>
                <a:t>GIỚI THIỆU ĐỀ TÀI</a:t>
              </a:r>
              <a:endParaRPr>
                <a:latin typeface="Questrial"/>
                <a:ea typeface="Questrial"/>
                <a:cs typeface="Questrial"/>
                <a:sym typeface="Questrial"/>
              </a:endParaRPr>
            </a:p>
          </p:txBody>
        </p:sp>
      </p:grpSp>
      <p:grpSp>
        <p:nvGrpSpPr>
          <p:cNvPr id="524" name="Google Shape;524;p61"/>
          <p:cNvGrpSpPr/>
          <p:nvPr/>
        </p:nvGrpSpPr>
        <p:grpSpPr>
          <a:xfrm>
            <a:off x="4810775" y="1420944"/>
            <a:ext cx="3812525" cy="426330"/>
            <a:chOff x="4810775" y="208270"/>
            <a:chExt cx="3812525" cy="426330"/>
          </a:xfrm>
        </p:grpSpPr>
        <p:sp>
          <p:nvSpPr>
            <p:cNvPr id="525" name="Google Shape;525;p61"/>
            <p:cNvSpPr txBox="1"/>
            <p:nvPr/>
          </p:nvSpPr>
          <p:spPr>
            <a:xfrm>
              <a:off x="4810775" y="208270"/>
              <a:ext cx="684600" cy="29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u="sng">
                  <a:solidFill>
                    <a:schemeClr val="dk1"/>
                  </a:solidFill>
                  <a:latin typeface="Julius Sans One"/>
                  <a:ea typeface="Julius Sans One"/>
                  <a:cs typeface="Julius Sans One"/>
                  <a:sym typeface="Julius Sans One"/>
                </a:rPr>
                <a:t>02.</a:t>
              </a:r>
              <a:endParaRPr>
                <a:latin typeface="Questrial"/>
                <a:ea typeface="Questrial"/>
                <a:cs typeface="Questrial"/>
                <a:sym typeface="Questrial"/>
              </a:endParaRPr>
            </a:p>
          </p:txBody>
        </p:sp>
        <p:sp>
          <p:nvSpPr>
            <p:cNvPr id="526" name="Google Shape;526;p61"/>
            <p:cNvSpPr txBox="1"/>
            <p:nvPr/>
          </p:nvSpPr>
          <p:spPr>
            <a:xfrm>
              <a:off x="5429500" y="309400"/>
              <a:ext cx="3193800" cy="32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Montserrat"/>
                  <a:ea typeface="Montserrat"/>
                  <a:cs typeface="Montserrat"/>
                  <a:sym typeface="Montserrat"/>
                </a:rPr>
                <a:t>KIẾN THỨC LIÊN QUAN</a:t>
              </a:r>
              <a:endParaRPr>
                <a:latin typeface="Questrial"/>
                <a:ea typeface="Questrial"/>
                <a:cs typeface="Questrial"/>
                <a:sym typeface="Questrial"/>
              </a:endParaRPr>
            </a:p>
          </p:txBody>
        </p:sp>
      </p:grpSp>
      <p:grpSp>
        <p:nvGrpSpPr>
          <p:cNvPr id="527" name="Google Shape;527;p61"/>
          <p:cNvGrpSpPr/>
          <p:nvPr/>
        </p:nvGrpSpPr>
        <p:grpSpPr>
          <a:xfrm>
            <a:off x="4810775" y="2358579"/>
            <a:ext cx="4088525" cy="426343"/>
            <a:chOff x="4810775" y="208270"/>
            <a:chExt cx="4088525" cy="426343"/>
          </a:xfrm>
        </p:grpSpPr>
        <p:sp>
          <p:nvSpPr>
            <p:cNvPr id="528" name="Google Shape;528;p61"/>
            <p:cNvSpPr txBox="1"/>
            <p:nvPr/>
          </p:nvSpPr>
          <p:spPr>
            <a:xfrm>
              <a:off x="4810775" y="208270"/>
              <a:ext cx="684600" cy="29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u="sng">
                  <a:solidFill>
                    <a:schemeClr val="dk1"/>
                  </a:solidFill>
                  <a:latin typeface="Julius Sans One"/>
                  <a:ea typeface="Julius Sans One"/>
                  <a:cs typeface="Julius Sans One"/>
                  <a:sym typeface="Julius Sans One"/>
                </a:rPr>
                <a:t>03.</a:t>
              </a:r>
              <a:endParaRPr>
                <a:latin typeface="Questrial"/>
                <a:ea typeface="Questrial"/>
                <a:cs typeface="Questrial"/>
                <a:sym typeface="Questrial"/>
              </a:endParaRPr>
            </a:p>
          </p:txBody>
        </p:sp>
        <p:sp>
          <p:nvSpPr>
            <p:cNvPr id="529" name="Google Shape;529;p61"/>
            <p:cNvSpPr txBox="1"/>
            <p:nvPr/>
          </p:nvSpPr>
          <p:spPr>
            <a:xfrm>
              <a:off x="5429500" y="309413"/>
              <a:ext cx="3469800" cy="32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Montserrat"/>
                  <a:ea typeface="Montserrat"/>
                  <a:cs typeface="Montserrat"/>
                  <a:sym typeface="Montserrat"/>
                </a:rPr>
                <a:t>PHƯƠNG PHÁP THỰC HIỆN</a:t>
              </a:r>
              <a:endParaRPr>
                <a:latin typeface="Questrial"/>
                <a:ea typeface="Questrial"/>
                <a:cs typeface="Questrial"/>
                <a:sym typeface="Questrial"/>
              </a:endParaRPr>
            </a:p>
          </p:txBody>
        </p:sp>
      </p:grpSp>
      <p:grpSp>
        <p:nvGrpSpPr>
          <p:cNvPr id="530" name="Google Shape;530;p61"/>
          <p:cNvGrpSpPr/>
          <p:nvPr/>
        </p:nvGrpSpPr>
        <p:grpSpPr>
          <a:xfrm>
            <a:off x="4810775" y="3296226"/>
            <a:ext cx="3812525" cy="426330"/>
            <a:chOff x="4810775" y="208270"/>
            <a:chExt cx="3812525" cy="426330"/>
          </a:xfrm>
        </p:grpSpPr>
        <p:sp>
          <p:nvSpPr>
            <p:cNvPr id="531" name="Google Shape;531;p61"/>
            <p:cNvSpPr txBox="1"/>
            <p:nvPr/>
          </p:nvSpPr>
          <p:spPr>
            <a:xfrm>
              <a:off x="4810775" y="208270"/>
              <a:ext cx="684600" cy="29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u="sng">
                  <a:solidFill>
                    <a:schemeClr val="dk1"/>
                  </a:solidFill>
                  <a:latin typeface="Julius Sans One"/>
                  <a:ea typeface="Julius Sans One"/>
                  <a:cs typeface="Julius Sans One"/>
                  <a:sym typeface="Julius Sans One"/>
                </a:rPr>
                <a:t>04.</a:t>
              </a:r>
              <a:endParaRPr>
                <a:latin typeface="Questrial"/>
                <a:ea typeface="Questrial"/>
                <a:cs typeface="Questrial"/>
                <a:sym typeface="Questrial"/>
              </a:endParaRPr>
            </a:p>
          </p:txBody>
        </p:sp>
        <p:sp>
          <p:nvSpPr>
            <p:cNvPr id="532" name="Google Shape;532;p61"/>
            <p:cNvSpPr txBox="1"/>
            <p:nvPr/>
          </p:nvSpPr>
          <p:spPr>
            <a:xfrm>
              <a:off x="5429500" y="309400"/>
              <a:ext cx="3193800" cy="32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Montserrat"/>
                  <a:ea typeface="Montserrat"/>
                  <a:cs typeface="Montserrat"/>
                  <a:sym typeface="Montserrat"/>
                </a:rPr>
                <a:t>KẾT QUẢ &amp; ĐÁNH GIÁ</a:t>
              </a:r>
              <a:endParaRPr>
                <a:latin typeface="Questrial"/>
                <a:ea typeface="Questrial"/>
                <a:cs typeface="Questrial"/>
                <a:sym typeface="Questrial"/>
              </a:endParaRPr>
            </a:p>
          </p:txBody>
        </p:sp>
      </p:grpSp>
      <p:grpSp>
        <p:nvGrpSpPr>
          <p:cNvPr id="533" name="Google Shape;533;p61"/>
          <p:cNvGrpSpPr/>
          <p:nvPr/>
        </p:nvGrpSpPr>
        <p:grpSpPr>
          <a:xfrm>
            <a:off x="4810775" y="4233860"/>
            <a:ext cx="3812525" cy="426330"/>
            <a:chOff x="4810775" y="208270"/>
            <a:chExt cx="3812525" cy="426330"/>
          </a:xfrm>
        </p:grpSpPr>
        <p:sp>
          <p:nvSpPr>
            <p:cNvPr id="534" name="Google Shape;534;p61"/>
            <p:cNvSpPr txBox="1"/>
            <p:nvPr/>
          </p:nvSpPr>
          <p:spPr>
            <a:xfrm>
              <a:off x="4810775" y="208270"/>
              <a:ext cx="684600" cy="29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u="sng">
                  <a:solidFill>
                    <a:schemeClr val="dk1"/>
                  </a:solidFill>
                  <a:latin typeface="Julius Sans One"/>
                  <a:ea typeface="Julius Sans One"/>
                  <a:cs typeface="Julius Sans One"/>
                  <a:sym typeface="Julius Sans One"/>
                </a:rPr>
                <a:t>05.</a:t>
              </a:r>
              <a:endParaRPr>
                <a:latin typeface="Questrial"/>
                <a:ea typeface="Questrial"/>
                <a:cs typeface="Questrial"/>
                <a:sym typeface="Questrial"/>
              </a:endParaRPr>
            </a:p>
          </p:txBody>
        </p:sp>
        <p:sp>
          <p:nvSpPr>
            <p:cNvPr id="535" name="Google Shape;535;p61"/>
            <p:cNvSpPr txBox="1"/>
            <p:nvPr/>
          </p:nvSpPr>
          <p:spPr>
            <a:xfrm>
              <a:off x="5429500" y="309400"/>
              <a:ext cx="3193800" cy="32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Montserrat"/>
                  <a:ea typeface="Montserrat"/>
                  <a:cs typeface="Montserrat"/>
                  <a:sym typeface="Montserrat"/>
                </a:rPr>
                <a:t>KẾT LUẬN</a:t>
              </a:r>
              <a:endParaRPr>
                <a:latin typeface="Questrial"/>
                <a:ea typeface="Questrial"/>
                <a:cs typeface="Questrial"/>
                <a:sym typeface="Quest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098" name="Shape 1098"/>
        <p:cNvGrpSpPr/>
        <p:nvPr/>
      </p:nvGrpSpPr>
      <p:grpSpPr>
        <a:xfrm>
          <a:off x="0" y="0"/>
          <a:ext cx="0" cy="0"/>
          <a:chOff x="0" y="0"/>
          <a:chExt cx="0" cy="0"/>
        </a:xfrm>
      </p:grpSpPr>
      <p:sp>
        <p:nvSpPr>
          <p:cNvPr id="1099" name="Google Shape;1099;p79"/>
          <p:cNvSpPr txBox="1"/>
          <p:nvPr>
            <p:ph type="title"/>
          </p:nvPr>
        </p:nvSpPr>
        <p:spPr>
          <a:xfrm>
            <a:off x="713225" y="530725"/>
            <a:ext cx="7710900" cy="528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2500">
                <a:latin typeface="Questrial"/>
                <a:ea typeface="Questrial"/>
                <a:cs typeface="Questrial"/>
                <a:sym typeface="Questrial"/>
              </a:rPr>
              <a:t>Tăng cường dữ liệu đồ thị</a:t>
            </a:r>
            <a:endParaRPr sz="2500">
              <a:latin typeface="Questrial"/>
              <a:ea typeface="Questrial"/>
              <a:cs typeface="Questrial"/>
              <a:sym typeface="Questrial"/>
            </a:endParaRPr>
          </a:p>
        </p:txBody>
      </p:sp>
      <p:grpSp>
        <p:nvGrpSpPr>
          <p:cNvPr id="1100" name="Google Shape;1100;p79"/>
          <p:cNvGrpSpPr/>
          <p:nvPr/>
        </p:nvGrpSpPr>
        <p:grpSpPr>
          <a:xfrm>
            <a:off x="4063554" y="1247538"/>
            <a:ext cx="1016900" cy="1417013"/>
            <a:chOff x="6185450" y="1392013"/>
            <a:chExt cx="1016900" cy="1417013"/>
          </a:xfrm>
        </p:grpSpPr>
        <p:grpSp>
          <p:nvGrpSpPr>
            <p:cNvPr id="1101" name="Google Shape;1101;p79"/>
            <p:cNvGrpSpPr/>
            <p:nvPr/>
          </p:nvGrpSpPr>
          <p:grpSpPr>
            <a:xfrm>
              <a:off x="6185450" y="1392013"/>
              <a:ext cx="1016900" cy="960575"/>
              <a:chOff x="7642775" y="1507450"/>
              <a:chExt cx="1016900" cy="960575"/>
            </a:xfrm>
          </p:grpSpPr>
          <p:cxnSp>
            <p:nvCxnSpPr>
              <p:cNvPr id="1102" name="Google Shape;1102;p79"/>
              <p:cNvCxnSpPr>
                <a:stCxn id="1103" idx="7"/>
                <a:endCxn id="1104" idx="3"/>
              </p:cNvCxnSpPr>
              <p:nvPr/>
            </p:nvCxnSpPr>
            <p:spPr>
              <a:xfrm flipH="1" rot="10800000">
                <a:off x="7754676" y="1619299"/>
                <a:ext cx="135600" cy="194400"/>
              </a:xfrm>
              <a:prstGeom prst="straightConnector1">
                <a:avLst/>
              </a:prstGeom>
              <a:noFill/>
              <a:ln cap="flat" cmpd="sng" w="9525">
                <a:solidFill>
                  <a:schemeClr val="lt2"/>
                </a:solidFill>
                <a:prstDash val="solid"/>
                <a:round/>
                <a:headEnd len="med" w="med" type="none"/>
                <a:tailEnd len="med" w="med" type="none"/>
              </a:ln>
            </p:spPr>
          </p:cxnSp>
          <p:cxnSp>
            <p:nvCxnSpPr>
              <p:cNvPr id="1105" name="Google Shape;1105;p79"/>
              <p:cNvCxnSpPr>
                <a:stCxn id="1104" idx="6"/>
                <a:endCxn id="1106" idx="2"/>
              </p:cNvCxnSpPr>
              <p:nvPr/>
            </p:nvCxnSpPr>
            <p:spPr>
              <a:xfrm>
                <a:off x="8002150" y="1573000"/>
                <a:ext cx="257700" cy="0"/>
              </a:xfrm>
              <a:prstGeom prst="straightConnector1">
                <a:avLst/>
              </a:prstGeom>
              <a:noFill/>
              <a:ln cap="flat" cmpd="sng" w="9525">
                <a:solidFill>
                  <a:schemeClr val="lt2"/>
                </a:solidFill>
                <a:prstDash val="solid"/>
                <a:round/>
                <a:headEnd len="med" w="med" type="none"/>
                <a:tailEnd len="med" w="med" type="none"/>
              </a:ln>
            </p:spPr>
          </p:cxnSp>
          <p:cxnSp>
            <p:nvCxnSpPr>
              <p:cNvPr id="1107" name="Google Shape;1107;p79"/>
              <p:cNvCxnSpPr>
                <a:stCxn id="1106" idx="5"/>
                <a:endCxn id="1108" idx="1"/>
              </p:cNvCxnSpPr>
              <p:nvPr/>
            </p:nvCxnSpPr>
            <p:spPr>
              <a:xfrm>
                <a:off x="8371751" y="1619351"/>
                <a:ext cx="176100" cy="141600"/>
              </a:xfrm>
              <a:prstGeom prst="straightConnector1">
                <a:avLst/>
              </a:prstGeom>
              <a:noFill/>
              <a:ln cap="flat" cmpd="sng" w="9525">
                <a:solidFill>
                  <a:schemeClr val="lt2"/>
                </a:solidFill>
                <a:prstDash val="solid"/>
                <a:round/>
                <a:headEnd len="med" w="med" type="none"/>
                <a:tailEnd len="med" w="med" type="none"/>
              </a:ln>
            </p:spPr>
          </p:cxnSp>
          <p:cxnSp>
            <p:nvCxnSpPr>
              <p:cNvPr id="1109" name="Google Shape;1109;p79"/>
              <p:cNvCxnSpPr>
                <a:stCxn id="1103" idx="2"/>
                <a:endCxn id="1110" idx="2"/>
              </p:cNvCxnSpPr>
              <p:nvPr/>
            </p:nvCxnSpPr>
            <p:spPr>
              <a:xfrm>
                <a:off x="7642775" y="1860050"/>
                <a:ext cx="486000" cy="78600"/>
              </a:xfrm>
              <a:prstGeom prst="straightConnector1">
                <a:avLst/>
              </a:prstGeom>
              <a:noFill/>
              <a:ln cap="flat" cmpd="sng" w="9525">
                <a:solidFill>
                  <a:schemeClr val="lt2"/>
                </a:solidFill>
                <a:prstDash val="solid"/>
                <a:round/>
                <a:headEnd len="med" w="med" type="none"/>
                <a:tailEnd len="med" w="med" type="none"/>
              </a:ln>
            </p:spPr>
          </p:cxnSp>
          <p:cxnSp>
            <p:nvCxnSpPr>
              <p:cNvPr id="1111" name="Google Shape;1111;p79"/>
              <p:cNvCxnSpPr>
                <a:stCxn id="1106" idx="0"/>
                <a:endCxn id="1110" idx="4"/>
              </p:cNvCxnSpPr>
              <p:nvPr/>
            </p:nvCxnSpPr>
            <p:spPr>
              <a:xfrm flipH="1">
                <a:off x="8194300" y="1507450"/>
                <a:ext cx="131100" cy="496500"/>
              </a:xfrm>
              <a:prstGeom prst="straightConnector1">
                <a:avLst/>
              </a:prstGeom>
              <a:noFill/>
              <a:ln cap="flat" cmpd="sng" w="9525">
                <a:solidFill>
                  <a:schemeClr val="lt2"/>
                </a:solidFill>
                <a:prstDash val="solid"/>
                <a:round/>
                <a:headEnd len="med" w="med" type="none"/>
                <a:tailEnd len="med" w="med" type="none"/>
              </a:ln>
            </p:spPr>
          </p:cxnSp>
          <p:cxnSp>
            <p:nvCxnSpPr>
              <p:cNvPr id="1112" name="Google Shape;1112;p79"/>
              <p:cNvCxnSpPr>
                <a:stCxn id="1108" idx="4"/>
                <a:endCxn id="1113" idx="7"/>
              </p:cNvCxnSpPr>
              <p:nvPr/>
            </p:nvCxnSpPr>
            <p:spPr>
              <a:xfrm flipH="1">
                <a:off x="8528725" y="1872975"/>
                <a:ext cx="65400" cy="150300"/>
              </a:xfrm>
              <a:prstGeom prst="straightConnector1">
                <a:avLst/>
              </a:prstGeom>
              <a:noFill/>
              <a:ln cap="flat" cmpd="sng" w="9525">
                <a:solidFill>
                  <a:schemeClr val="lt2"/>
                </a:solidFill>
                <a:prstDash val="solid"/>
                <a:round/>
                <a:headEnd len="med" w="med" type="none"/>
                <a:tailEnd len="med" w="med" type="none"/>
              </a:ln>
            </p:spPr>
          </p:cxnSp>
          <p:cxnSp>
            <p:nvCxnSpPr>
              <p:cNvPr id="1114" name="Google Shape;1114;p79"/>
              <p:cNvCxnSpPr>
                <a:stCxn id="1113" idx="5"/>
                <a:endCxn id="1110" idx="1"/>
              </p:cNvCxnSpPr>
              <p:nvPr/>
            </p:nvCxnSpPr>
            <p:spPr>
              <a:xfrm rot="10800000">
                <a:off x="8147951" y="1892176"/>
                <a:ext cx="380700" cy="223800"/>
              </a:xfrm>
              <a:prstGeom prst="straightConnector1">
                <a:avLst/>
              </a:prstGeom>
              <a:noFill/>
              <a:ln cap="flat" cmpd="sng" w="9525">
                <a:solidFill>
                  <a:schemeClr val="lt2"/>
                </a:solidFill>
                <a:prstDash val="solid"/>
                <a:round/>
                <a:headEnd len="med" w="med" type="none"/>
                <a:tailEnd len="med" w="med" type="none"/>
              </a:ln>
            </p:spPr>
          </p:cxnSp>
          <p:cxnSp>
            <p:nvCxnSpPr>
              <p:cNvPr id="1115" name="Google Shape;1115;p79"/>
              <p:cNvCxnSpPr>
                <a:stCxn id="1110" idx="4"/>
                <a:endCxn id="1116" idx="0"/>
              </p:cNvCxnSpPr>
              <p:nvPr/>
            </p:nvCxnSpPr>
            <p:spPr>
              <a:xfrm>
                <a:off x="8194300" y="2004075"/>
                <a:ext cx="0" cy="333000"/>
              </a:xfrm>
              <a:prstGeom prst="straightConnector1">
                <a:avLst/>
              </a:prstGeom>
              <a:noFill/>
              <a:ln cap="flat" cmpd="sng" w="9525">
                <a:solidFill>
                  <a:schemeClr val="lt2"/>
                </a:solidFill>
                <a:prstDash val="solid"/>
                <a:round/>
                <a:headEnd len="med" w="med" type="none"/>
                <a:tailEnd len="med" w="med" type="none"/>
              </a:ln>
            </p:spPr>
          </p:cxnSp>
          <p:cxnSp>
            <p:nvCxnSpPr>
              <p:cNvPr id="1117" name="Google Shape;1117;p79"/>
              <p:cNvCxnSpPr>
                <a:stCxn id="1118" idx="5"/>
                <a:endCxn id="1116" idx="2"/>
              </p:cNvCxnSpPr>
              <p:nvPr/>
            </p:nvCxnSpPr>
            <p:spPr>
              <a:xfrm>
                <a:off x="7796201" y="2243926"/>
                <a:ext cx="332400" cy="158400"/>
              </a:xfrm>
              <a:prstGeom prst="straightConnector1">
                <a:avLst/>
              </a:prstGeom>
              <a:noFill/>
              <a:ln cap="flat" cmpd="sng" w="9525">
                <a:solidFill>
                  <a:schemeClr val="lt2"/>
                </a:solidFill>
                <a:prstDash val="solid"/>
                <a:round/>
                <a:headEnd len="med" w="med" type="none"/>
                <a:tailEnd len="med" w="med" type="none"/>
              </a:ln>
            </p:spPr>
          </p:cxnSp>
          <p:cxnSp>
            <p:nvCxnSpPr>
              <p:cNvPr id="1119" name="Google Shape;1119;p79"/>
              <p:cNvCxnSpPr>
                <a:stCxn id="1103" idx="4"/>
                <a:endCxn id="1118" idx="4"/>
              </p:cNvCxnSpPr>
              <p:nvPr/>
            </p:nvCxnSpPr>
            <p:spPr>
              <a:xfrm>
                <a:off x="7708325" y="1925600"/>
                <a:ext cx="41400" cy="337500"/>
              </a:xfrm>
              <a:prstGeom prst="straightConnector1">
                <a:avLst/>
              </a:prstGeom>
              <a:noFill/>
              <a:ln cap="flat" cmpd="sng" w="9525">
                <a:solidFill>
                  <a:schemeClr val="lt2"/>
                </a:solidFill>
                <a:prstDash val="solid"/>
                <a:round/>
                <a:headEnd len="med" w="med" type="none"/>
                <a:tailEnd len="med" w="med" type="none"/>
              </a:ln>
            </p:spPr>
          </p:cxnSp>
          <p:sp>
            <p:nvSpPr>
              <p:cNvPr id="1104" name="Google Shape;1104;p79"/>
              <p:cNvSpPr/>
              <p:nvPr/>
            </p:nvSpPr>
            <p:spPr>
              <a:xfrm>
                <a:off x="7871050" y="1507450"/>
                <a:ext cx="131100" cy="131100"/>
              </a:xfrm>
              <a:prstGeom prst="ellipse">
                <a:avLst/>
              </a:prstGeom>
              <a:solidFill>
                <a:srgbClr val="DEEBF7"/>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9"/>
              <p:cNvSpPr/>
              <p:nvPr/>
            </p:nvSpPr>
            <p:spPr>
              <a:xfrm>
                <a:off x="8259850" y="1507450"/>
                <a:ext cx="131100" cy="131100"/>
              </a:xfrm>
              <a:prstGeom prst="ellipse">
                <a:avLst/>
              </a:prstGeom>
              <a:solidFill>
                <a:srgbClr val="E1EFD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9"/>
              <p:cNvSpPr/>
              <p:nvPr/>
            </p:nvSpPr>
            <p:spPr>
              <a:xfrm>
                <a:off x="8128750" y="1872975"/>
                <a:ext cx="131100" cy="131100"/>
              </a:xfrm>
              <a:prstGeom prst="ellipse">
                <a:avLst/>
              </a:prstGeom>
              <a:solidFill>
                <a:srgbClr val="DEEBF7"/>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9"/>
              <p:cNvSpPr/>
              <p:nvPr/>
            </p:nvSpPr>
            <p:spPr>
              <a:xfrm>
                <a:off x="7642775" y="1794500"/>
                <a:ext cx="131100" cy="131100"/>
              </a:xfrm>
              <a:prstGeom prst="ellipse">
                <a:avLst/>
              </a:prstGeom>
              <a:solidFill>
                <a:srgbClr val="E1EFD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9"/>
              <p:cNvSpPr/>
              <p:nvPr/>
            </p:nvSpPr>
            <p:spPr>
              <a:xfrm>
                <a:off x="7684300" y="2132025"/>
                <a:ext cx="131100" cy="131100"/>
              </a:xfrm>
              <a:prstGeom prst="ellipse">
                <a:avLst/>
              </a:prstGeom>
              <a:solidFill>
                <a:srgbClr val="DEEBF7"/>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9"/>
              <p:cNvSpPr/>
              <p:nvPr/>
            </p:nvSpPr>
            <p:spPr>
              <a:xfrm>
                <a:off x="8128750" y="2336925"/>
                <a:ext cx="131100" cy="131100"/>
              </a:xfrm>
              <a:prstGeom prst="ellipse">
                <a:avLst/>
              </a:prstGeom>
              <a:solidFill>
                <a:srgbClr val="E1EFD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9"/>
              <p:cNvSpPr/>
              <p:nvPr/>
            </p:nvSpPr>
            <p:spPr>
              <a:xfrm>
                <a:off x="8416750" y="2004075"/>
                <a:ext cx="131100" cy="131100"/>
              </a:xfrm>
              <a:prstGeom prst="ellipse">
                <a:avLst/>
              </a:prstGeom>
              <a:solidFill>
                <a:srgbClr val="E1EFD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9"/>
              <p:cNvSpPr/>
              <p:nvPr/>
            </p:nvSpPr>
            <p:spPr>
              <a:xfrm>
                <a:off x="8528575" y="1741875"/>
                <a:ext cx="131100" cy="131100"/>
              </a:xfrm>
              <a:prstGeom prst="ellipse">
                <a:avLst/>
              </a:prstGeom>
              <a:solidFill>
                <a:srgbClr val="DEEBF7"/>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0" name="Google Shape;1120;p79"/>
            <p:cNvSpPr txBox="1"/>
            <p:nvPr/>
          </p:nvSpPr>
          <p:spPr>
            <a:xfrm>
              <a:off x="6229500" y="2424125"/>
              <a:ext cx="928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Questrial"/>
                  <a:ea typeface="Questrial"/>
                  <a:cs typeface="Questrial"/>
                  <a:sym typeface="Questrial"/>
                </a:rPr>
                <a:t>Đồ thị gốc</a:t>
              </a:r>
              <a:endParaRPr b="1" sz="1300">
                <a:solidFill>
                  <a:schemeClr val="dk1"/>
                </a:solidFill>
                <a:latin typeface="Questrial"/>
                <a:ea typeface="Questrial"/>
                <a:cs typeface="Questrial"/>
                <a:sym typeface="Questrial"/>
              </a:endParaRPr>
            </a:p>
          </p:txBody>
        </p:sp>
      </p:grpSp>
      <p:grpSp>
        <p:nvGrpSpPr>
          <p:cNvPr id="1121" name="Google Shape;1121;p79"/>
          <p:cNvGrpSpPr/>
          <p:nvPr/>
        </p:nvGrpSpPr>
        <p:grpSpPr>
          <a:xfrm>
            <a:off x="6225329" y="3191550"/>
            <a:ext cx="1657200" cy="1417013"/>
            <a:chOff x="7265588" y="2211163"/>
            <a:chExt cx="1657200" cy="1417013"/>
          </a:xfrm>
        </p:grpSpPr>
        <p:grpSp>
          <p:nvGrpSpPr>
            <p:cNvPr id="1122" name="Google Shape;1122;p79"/>
            <p:cNvGrpSpPr/>
            <p:nvPr/>
          </p:nvGrpSpPr>
          <p:grpSpPr>
            <a:xfrm>
              <a:off x="7828725" y="2211163"/>
              <a:ext cx="530925" cy="960575"/>
              <a:chOff x="8128750" y="1507450"/>
              <a:chExt cx="530925" cy="960575"/>
            </a:xfrm>
          </p:grpSpPr>
          <p:cxnSp>
            <p:nvCxnSpPr>
              <p:cNvPr id="1123" name="Google Shape;1123;p79"/>
              <p:cNvCxnSpPr>
                <a:stCxn id="1124" idx="5"/>
                <a:endCxn id="1125" idx="1"/>
              </p:cNvCxnSpPr>
              <p:nvPr/>
            </p:nvCxnSpPr>
            <p:spPr>
              <a:xfrm>
                <a:off x="8371751" y="1619351"/>
                <a:ext cx="176100" cy="141600"/>
              </a:xfrm>
              <a:prstGeom prst="straightConnector1">
                <a:avLst/>
              </a:prstGeom>
              <a:noFill/>
              <a:ln cap="flat" cmpd="sng" w="9525">
                <a:solidFill>
                  <a:schemeClr val="lt2"/>
                </a:solidFill>
                <a:prstDash val="solid"/>
                <a:round/>
                <a:headEnd len="med" w="med" type="none"/>
                <a:tailEnd len="med" w="med" type="none"/>
              </a:ln>
            </p:spPr>
          </p:cxnSp>
          <p:cxnSp>
            <p:nvCxnSpPr>
              <p:cNvPr id="1126" name="Google Shape;1126;p79"/>
              <p:cNvCxnSpPr>
                <a:stCxn id="1124" idx="0"/>
                <a:endCxn id="1127" idx="4"/>
              </p:cNvCxnSpPr>
              <p:nvPr/>
            </p:nvCxnSpPr>
            <p:spPr>
              <a:xfrm flipH="1">
                <a:off x="8194300" y="1507450"/>
                <a:ext cx="131100" cy="496500"/>
              </a:xfrm>
              <a:prstGeom prst="straightConnector1">
                <a:avLst/>
              </a:prstGeom>
              <a:noFill/>
              <a:ln cap="flat" cmpd="sng" w="9525">
                <a:solidFill>
                  <a:schemeClr val="lt2"/>
                </a:solidFill>
                <a:prstDash val="solid"/>
                <a:round/>
                <a:headEnd len="med" w="med" type="none"/>
                <a:tailEnd len="med" w="med" type="none"/>
              </a:ln>
            </p:spPr>
          </p:cxnSp>
          <p:cxnSp>
            <p:nvCxnSpPr>
              <p:cNvPr id="1128" name="Google Shape;1128;p79"/>
              <p:cNvCxnSpPr>
                <a:stCxn id="1125" idx="4"/>
                <a:endCxn id="1129" idx="7"/>
              </p:cNvCxnSpPr>
              <p:nvPr/>
            </p:nvCxnSpPr>
            <p:spPr>
              <a:xfrm flipH="1">
                <a:off x="8528725" y="1872975"/>
                <a:ext cx="65400" cy="150300"/>
              </a:xfrm>
              <a:prstGeom prst="straightConnector1">
                <a:avLst/>
              </a:prstGeom>
              <a:noFill/>
              <a:ln cap="flat" cmpd="sng" w="9525">
                <a:solidFill>
                  <a:schemeClr val="lt2"/>
                </a:solidFill>
                <a:prstDash val="solid"/>
                <a:round/>
                <a:headEnd len="med" w="med" type="none"/>
                <a:tailEnd len="med" w="med" type="none"/>
              </a:ln>
            </p:spPr>
          </p:cxnSp>
          <p:cxnSp>
            <p:nvCxnSpPr>
              <p:cNvPr id="1130" name="Google Shape;1130;p79"/>
              <p:cNvCxnSpPr>
                <a:stCxn id="1129" idx="5"/>
                <a:endCxn id="1127" idx="1"/>
              </p:cNvCxnSpPr>
              <p:nvPr/>
            </p:nvCxnSpPr>
            <p:spPr>
              <a:xfrm rot="10800000">
                <a:off x="8147951" y="1892176"/>
                <a:ext cx="380700" cy="223800"/>
              </a:xfrm>
              <a:prstGeom prst="straightConnector1">
                <a:avLst/>
              </a:prstGeom>
              <a:noFill/>
              <a:ln cap="flat" cmpd="sng" w="9525">
                <a:solidFill>
                  <a:schemeClr val="lt2"/>
                </a:solidFill>
                <a:prstDash val="solid"/>
                <a:round/>
                <a:headEnd len="med" w="med" type="none"/>
                <a:tailEnd len="med" w="med" type="none"/>
              </a:ln>
            </p:spPr>
          </p:cxnSp>
          <p:cxnSp>
            <p:nvCxnSpPr>
              <p:cNvPr id="1131" name="Google Shape;1131;p79"/>
              <p:cNvCxnSpPr>
                <a:stCxn id="1127" idx="4"/>
                <a:endCxn id="1132" idx="0"/>
              </p:cNvCxnSpPr>
              <p:nvPr/>
            </p:nvCxnSpPr>
            <p:spPr>
              <a:xfrm>
                <a:off x="8194300" y="2004075"/>
                <a:ext cx="0" cy="333000"/>
              </a:xfrm>
              <a:prstGeom prst="straightConnector1">
                <a:avLst/>
              </a:prstGeom>
              <a:noFill/>
              <a:ln cap="flat" cmpd="sng" w="9525">
                <a:solidFill>
                  <a:schemeClr val="lt2"/>
                </a:solidFill>
                <a:prstDash val="solid"/>
                <a:round/>
                <a:headEnd len="med" w="med" type="none"/>
                <a:tailEnd len="med" w="med" type="none"/>
              </a:ln>
            </p:spPr>
          </p:cxnSp>
          <p:sp>
            <p:nvSpPr>
              <p:cNvPr id="1124" name="Google Shape;1124;p79"/>
              <p:cNvSpPr/>
              <p:nvPr/>
            </p:nvSpPr>
            <p:spPr>
              <a:xfrm>
                <a:off x="8259850" y="1507450"/>
                <a:ext cx="131100" cy="131100"/>
              </a:xfrm>
              <a:prstGeom prst="ellipse">
                <a:avLst/>
              </a:prstGeom>
              <a:solidFill>
                <a:srgbClr val="E1EFD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9"/>
              <p:cNvSpPr/>
              <p:nvPr/>
            </p:nvSpPr>
            <p:spPr>
              <a:xfrm>
                <a:off x="8128750" y="1872975"/>
                <a:ext cx="131100" cy="131100"/>
              </a:xfrm>
              <a:prstGeom prst="ellipse">
                <a:avLst/>
              </a:prstGeom>
              <a:solidFill>
                <a:srgbClr val="DEEBF7"/>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9"/>
              <p:cNvSpPr/>
              <p:nvPr/>
            </p:nvSpPr>
            <p:spPr>
              <a:xfrm>
                <a:off x="8128750" y="2336925"/>
                <a:ext cx="131100" cy="131100"/>
              </a:xfrm>
              <a:prstGeom prst="ellipse">
                <a:avLst/>
              </a:prstGeom>
              <a:solidFill>
                <a:srgbClr val="E1EFD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9"/>
              <p:cNvSpPr/>
              <p:nvPr/>
            </p:nvSpPr>
            <p:spPr>
              <a:xfrm>
                <a:off x="8416750" y="2004075"/>
                <a:ext cx="131100" cy="131100"/>
              </a:xfrm>
              <a:prstGeom prst="ellipse">
                <a:avLst/>
              </a:prstGeom>
              <a:solidFill>
                <a:srgbClr val="E1EFD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9"/>
              <p:cNvSpPr/>
              <p:nvPr/>
            </p:nvSpPr>
            <p:spPr>
              <a:xfrm>
                <a:off x="8528575" y="1741875"/>
                <a:ext cx="131100" cy="131100"/>
              </a:xfrm>
              <a:prstGeom prst="ellipse">
                <a:avLst/>
              </a:prstGeom>
              <a:solidFill>
                <a:srgbClr val="DEEBF7"/>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79"/>
            <p:cNvSpPr txBox="1"/>
            <p:nvPr/>
          </p:nvSpPr>
          <p:spPr>
            <a:xfrm>
              <a:off x="7265588" y="3243275"/>
              <a:ext cx="1657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Questrial"/>
                  <a:ea typeface="Questrial"/>
                  <a:cs typeface="Questrial"/>
                  <a:sym typeface="Questrial"/>
                </a:rPr>
                <a:t>Subgraph Sampling</a:t>
              </a:r>
              <a:endParaRPr b="1" sz="1300">
                <a:solidFill>
                  <a:schemeClr val="dk1"/>
                </a:solidFill>
                <a:latin typeface="Questrial"/>
                <a:ea typeface="Questrial"/>
                <a:cs typeface="Questrial"/>
                <a:sym typeface="Questrial"/>
              </a:endParaRPr>
            </a:p>
          </p:txBody>
        </p:sp>
      </p:grpSp>
      <p:sp>
        <p:nvSpPr>
          <p:cNvPr id="1134" name="Google Shape;1134;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latin typeface="Questrial"/>
                <a:ea typeface="Questrial"/>
                <a:cs typeface="Questrial"/>
                <a:sym typeface="Questrial"/>
              </a:rPr>
              <a:t>‹#›</a:t>
            </a:fld>
            <a:endParaRPr b="1">
              <a:latin typeface="Questrial"/>
              <a:ea typeface="Questrial"/>
              <a:cs typeface="Questrial"/>
              <a:sym typeface="Questrial"/>
            </a:endParaRPr>
          </a:p>
        </p:txBody>
      </p:sp>
      <p:grpSp>
        <p:nvGrpSpPr>
          <p:cNvPr id="1135" name="Google Shape;1135;p79"/>
          <p:cNvGrpSpPr/>
          <p:nvPr/>
        </p:nvGrpSpPr>
        <p:grpSpPr>
          <a:xfrm>
            <a:off x="1310616" y="3191550"/>
            <a:ext cx="1221300" cy="1417025"/>
            <a:chOff x="5290150" y="4489663"/>
            <a:chExt cx="1221300" cy="1417025"/>
          </a:xfrm>
        </p:grpSpPr>
        <p:sp>
          <p:nvSpPr>
            <p:cNvPr id="1136" name="Google Shape;1136;p79"/>
            <p:cNvSpPr txBox="1"/>
            <p:nvPr/>
          </p:nvSpPr>
          <p:spPr>
            <a:xfrm>
              <a:off x="5290150" y="5521788"/>
              <a:ext cx="1221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Questrial"/>
                  <a:ea typeface="Questrial"/>
                  <a:cs typeface="Questrial"/>
                  <a:sym typeface="Questrial"/>
                </a:rPr>
                <a:t>Edge Dropout</a:t>
              </a:r>
              <a:endParaRPr b="1" sz="1300">
                <a:solidFill>
                  <a:schemeClr val="dk1"/>
                </a:solidFill>
                <a:latin typeface="Questrial"/>
                <a:ea typeface="Questrial"/>
                <a:cs typeface="Questrial"/>
                <a:sym typeface="Questrial"/>
              </a:endParaRPr>
            </a:p>
          </p:txBody>
        </p:sp>
        <p:grpSp>
          <p:nvGrpSpPr>
            <p:cNvPr id="1137" name="Google Shape;1137;p79"/>
            <p:cNvGrpSpPr/>
            <p:nvPr/>
          </p:nvGrpSpPr>
          <p:grpSpPr>
            <a:xfrm>
              <a:off x="5356775" y="4489663"/>
              <a:ext cx="1016900" cy="960575"/>
              <a:chOff x="5356775" y="4489663"/>
              <a:chExt cx="1016900" cy="960575"/>
            </a:xfrm>
          </p:grpSpPr>
          <p:cxnSp>
            <p:nvCxnSpPr>
              <p:cNvPr id="1138" name="Google Shape;1138;p79"/>
              <p:cNvCxnSpPr>
                <a:stCxn id="1139" idx="7"/>
                <a:endCxn id="1140" idx="3"/>
              </p:cNvCxnSpPr>
              <p:nvPr/>
            </p:nvCxnSpPr>
            <p:spPr>
              <a:xfrm flipH="1" rot="10800000">
                <a:off x="5468676" y="4601512"/>
                <a:ext cx="135600" cy="194400"/>
              </a:xfrm>
              <a:prstGeom prst="straightConnector1">
                <a:avLst/>
              </a:prstGeom>
              <a:noFill/>
              <a:ln cap="flat" cmpd="sng" w="9525">
                <a:solidFill>
                  <a:schemeClr val="lt2"/>
                </a:solidFill>
                <a:prstDash val="dash"/>
                <a:round/>
                <a:headEnd len="med" w="med" type="none"/>
                <a:tailEnd len="med" w="med" type="none"/>
              </a:ln>
            </p:spPr>
          </p:cxnSp>
          <p:cxnSp>
            <p:nvCxnSpPr>
              <p:cNvPr id="1141" name="Google Shape;1141;p79"/>
              <p:cNvCxnSpPr>
                <a:stCxn id="1140" idx="6"/>
                <a:endCxn id="1142" idx="2"/>
              </p:cNvCxnSpPr>
              <p:nvPr/>
            </p:nvCxnSpPr>
            <p:spPr>
              <a:xfrm>
                <a:off x="5716150" y="4555213"/>
                <a:ext cx="257700" cy="0"/>
              </a:xfrm>
              <a:prstGeom prst="straightConnector1">
                <a:avLst/>
              </a:prstGeom>
              <a:noFill/>
              <a:ln cap="flat" cmpd="sng" w="9525">
                <a:solidFill>
                  <a:schemeClr val="lt2"/>
                </a:solidFill>
                <a:prstDash val="solid"/>
                <a:round/>
                <a:headEnd len="med" w="med" type="none"/>
                <a:tailEnd len="med" w="med" type="none"/>
              </a:ln>
            </p:spPr>
          </p:cxnSp>
          <p:cxnSp>
            <p:nvCxnSpPr>
              <p:cNvPr id="1143" name="Google Shape;1143;p79"/>
              <p:cNvCxnSpPr>
                <a:stCxn id="1142" idx="5"/>
                <a:endCxn id="1144" idx="1"/>
              </p:cNvCxnSpPr>
              <p:nvPr/>
            </p:nvCxnSpPr>
            <p:spPr>
              <a:xfrm>
                <a:off x="6085751" y="4601563"/>
                <a:ext cx="176100" cy="141600"/>
              </a:xfrm>
              <a:prstGeom prst="straightConnector1">
                <a:avLst/>
              </a:prstGeom>
              <a:noFill/>
              <a:ln cap="flat" cmpd="sng" w="9525">
                <a:solidFill>
                  <a:schemeClr val="lt2"/>
                </a:solidFill>
                <a:prstDash val="dash"/>
                <a:round/>
                <a:headEnd len="med" w="med" type="none"/>
                <a:tailEnd len="med" w="med" type="none"/>
              </a:ln>
            </p:spPr>
          </p:cxnSp>
          <p:cxnSp>
            <p:nvCxnSpPr>
              <p:cNvPr id="1145" name="Google Shape;1145;p79"/>
              <p:cNvCxnSpPr>
                <a:stCxn id="1139" idx="2"/>
                <a:endCxn id="1146" idx="2"/>
              </p:cNvCxnSpPr>
              <p:nvPr/>
            </p:nvCxnSpPr>
            <p:spPr>
              <a:xfrm>
                <a:off x="5356775" y="4842263"/>
                <a:ext cx="486000" cy="78600"/>
              </a:xfrm>
              <a:prstGeom prst="straightConnector1">
                <a:avLst/>
              </a:prstGeom>
              <a:noFill/>
              <a:ln cap="flat" cmpd="sng" w="9525">
                <a:solidFill>
                  <a:schemeClr val="lt2"/>
                </a:solidFill>
                <a:prstDash val="solid"/>
                <a:round/>
                <a:headEnd len="med" w="med" type="none"/>
                <a:tailEnd len="med" w="med" type="none"/>
              </a:ln>
            </p:spPr>
          </p:cxnSp>
          <p:cxnSp>
            <p:nvCxnSpPr>
              <p:cNvPr id="1147" name="Google Shape;1147;p79"/>
              <p:cNvCxnSpPr>
                <a:stCxn id="1142" idx="0"/>
                <a:endCxn id="1146" idx="4"/>
              </p:cNvCxnSpPr>
              <p:nvPr/>
            </p:nvCxnSpPr>
            <p:spPr>
              <a:xfrm flipH="1">
                <a:off x="5908300" y="4489663"/>
                <a:ext cx="131100" cy="496500"/>
              </a:xfrm>
              <a:prstGeom prst="straightConnector1">
                <a:avLst/>
              </a:prstGeom>
              <a:noFill/>
              <a:ln cap="flat" cmpd="sng" w="9525">
                <a:solidFill>
                  <a:schemeClr val="lt2"/>
                </a:solidFill>
                <a:prstDash val="solid"/>
                <a:round/>
                <a:headEnd len="med" w="med" type="none"/>
                <a:tailEnd len="med" w="med" type="none"/>
              </a:ln>
            </p:spPr>
          </p:cxnSp>
          <p:cxnSp>
            <p:nvCxnSpPr>
              <p:cNvPr id="1148" name="Google Shape;1148;p79"/>
              <p:cNvCxnSpPr>
                <a:stCxn id="1144" idx="4"/>
                <a:endCxn id="1149" idx="7"/>
              </p:cNvCxnSpPr>
              <p:nvPr/>
            </p:nvCxnSpPr>
            <p:spPr>
              <a:xfrm flipH="1">
                <a:off x="6242725" y="4855188"/>
                <a:ext cx="65400" cy="150300"/>
              </a:xfrm>
              <a:prstGeom prst="straightConnector1">
                <a:avLst/>
              </a:prstGeom>
              <a:noFill/>
              <a:ln cap="flat" cmpd="sng" w="9525">
                <a:solidFill>
                  <a:schemeClr val="lt2"/>
                </a:solidFill>
                <a:prstDash val="solid"/>
                <a:round/>
                <a:headEnd len="med" w="med" type="none"/>
                <a:tailEnd len="med" w="med" type="none"/>
              </a:ln>
            </p:spPr>
          </p:cxnSp>
          <p:cxnSp>
            <p:nvCxnSpPr>
              <p:cNvPr id="1150" name="Google Shape;1150;p79"/>
              <p:cNvCxnSpPr>
                <a:stCxn id="1149" idx="5"/>
                <a:endCxn id="1146" idx="1"/>
              </p:cNvCxnSpPr>
              <p:nvPr/>
            </p:nvCxnSpPr>
            <p:spPr>
              <a:xfrm rot="10800000">
                <a:off x="5861951" y="4874388"/>
                <a:ext cx="380700" cy="223800"/>
              </a:xfrm>
              <a:prstGeom prst="straightConnector1">
                <a:avLst/>
              </a:prstGeom>
              <a:noFill/>
              <a:ln cap="flat" cmpd="sng" w="9525">
                <a:solidFill>
                  <a:schemeClr val="lt2"/>
                </a:solidFill>
                <a:prstDash val="solid"/>
                <a:round/>
                <a:headEnd len="med" w="med" type="none"/>
                <a:tailEnd len="med" w="med" type="none"/>
              </a:ln>
            </p:spPr>
          </p:cxnSp>
          <p:cxnSp>
            <p:nvCxnSpPr>
              <p:cNvPr id="1151" name="Google Shape;1151;p79"/>
              <p:cNvCxnSpPr>
                <a:stCxn id="1146" idx="4"/>
                <a:endCxn id="1152" idx="0"/>
              </p:cNvCxnSpPr>
              <p:nvPr/>
            </p:nvCxnSpPr>
            <p:spPr>
              <a:xfrm>
                <a:off x="5908300" y="4986288"/>
                <a:ext cx="0" cy="333000"/>
              </a:xfrm>
              <a:prstGeom prst="straightConnector1">
                <a:avLst/>
              </a:prstGeom>
              <a:noFill/>
              <a:ln cap="flat" cmpd="sng" w="9525">
                <a:solidFill>
                  <a:schemeClr val="lt2"/>
                </a:solidFill>
                <a:prstDash val="dash"/>
                <a:round/>
                <a:headEnd len="med" w="med" type="none"/>
                <a:tailEnd len="med" w="med" type="none"/>
              </a:ln>
            </p:spPr>
          </p:cxnSp>
          <p:cxnSp>
            <p:nvCxnSpPr>
              <p:cNvPr id="1153" name="Google Shape;1153;p79"/>
              <p:cNvCxnSpPr>
                <a:stCxn id="1154" idx="5"/>
                <a:endCxn id="1152" idx="2"/>
              </p:cNvCxnSpPr>
              <p:nvPr/>
            </p:nvCxnSpPr>
            <p:spPr>
              <a:xfrm>
                <a:off x="5510201" y="5226138"/>
                <a:ext cx="332400" cy="158400"/>
              </a:xfrm>
              <a:prstGeom prst="straightConnector1">
                <a:avLst/>
              </a:prstGeom>
              <a:noFill/>
              <a:ln cap="flat" cmpd="sng" w="9525">
                <a:solidFill>
                  <a:schemeClr val="lt2"/>
                </a:solidFill>
                <a:prstDash val="solid"/>
                <a:round/>
                <a:headEnd len="med" w="med" type="none"/>
                <a:tailEnd len="med" w="med" type="none"/>
              </a:ln>
            </p:spPr>
          </p:cxnSp>
          <p:cxnSp>
            <p:nvCxnSpPr>
              <p:cNvPr id="1155" name="Google Shape;1155;p79"/>
              <p:cNvCxnSpPr>
                <a:stCxn id="1139" idx="4"/>
                <a:endCxn id="1154" idx="4"/>
              </p:cNvCxnSpPr>
              <p:nvPr/>
            </p:nvCxnSpPr>
            <p:spPr>
              <a:xfrm>
                <a:off x="5422325" y="4907813"/>
                <a:ext cx="41400" cy="337500"/>
              </a:xfrm>
              <a:prstGeom prst="straightConnector1">
                <a:avLst/>
              </a:prstGeom>
              <a:noFill/>
              <a:ln cap="flat" cmpd="sng" w="9525">
                <a:solidFill>
                  <a:schemeClr val="lt2"/>
                </a:solidFill>
                <a:prstDash val="solid"/>
                <a:round/>
                <a:headEnd len="med" w="med" type="none"/>
                <a:tailEnd len="med" w="med" type="none"/>
              </a:ln>
            </p:spPr>
          </p:cxnSp>
          <p:sp>
            <p:nvSpPr>
              <p:cNvPr id="1140" name="Google Shape;1140;p79"/>
              <p:cNvSpPr/>
              <p:nvPr/>
            </p:nvSpPr>
            <p:spPr>
              <a:xfrm>
                <a:off x="5585050" y="4489663"/>
                <a:ext cx="131100" cy="131100"/>
              </a:xfrm>
              <a:prstGeom prst="ellipse">
                <a:avLst/>
              </a:prstGeom>
              <a:solidFill>
                <a:srgbClr val="DEEBF7"/>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9"/>
              <p:cNvSpPr/>
              <p:nvPr/>
            </p:nvSpPr>
            <p:spPr>
              <a:xfrm>
                <a:off x="5973850" y="4489663"/>
                <a:ext cx="131100" cy="131100"/>
              </a:xfrm>
              <a:prstGeom prst="ellipse">
                <a:avLst/>
              </a:prstGeom>
              <a:solidFill>
                <a:srgbClr val="E1EFD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9"/>
              <p:cNvSpPr/>
              <p:nvPr/>
            </p:nvSpPr>
            <p:spPr>
              <a:xfrm>
                <a:off x="5842750" y="4855188"/>
                <a:ext cx="131100" cy="131100"/>
              </a:xfrm>
              <a:prstGeom prst="ellipse">
                <a:avLst/>
              </a:prstGeom>
              <a:solidFill>
                <a:srgbClr val="DEEBF7"/>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9"/>
              <p:cNvSpPr/>
              <p:nvPr/>
            </p:nvSpPr>
            <p:spPr>
              <a:xfrm>
                <a:off x="5356775" y="4776713"/>
                <a:ext cx="131100" cy="131100"/>
              </a:xfrm>
              <a:prstGeom prst="ellipse">
                <a:avLst/>
              </a:prstGeom>
              <a:solidFill>
                <a:srgbClr val="E1EFD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9"/>
              <p:cNvSpPr/>
              <p:nvPr/>
            </p:nvSpPr>
            <p:spPr>
              <a:xfrm>
                <a:off x="5398300" y="5114238"/>
                <a:ext cx="131100" cy="131100"/>
              </a:xfrm>
              <a:prstGeom prst="ellipse">
                <a:avLst/>
              </a:prstGeom>
              <a:solidFill>
                <a:srgbClr val="DEEBF7"/>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9"/>
              <p:cNvSpPr/>
              <p:nvPr/>
            </p:nvSpPr>
            <p:spPr>
              <a:xfrm>
                <a:off x="5842750" y="5319138"/>
                <a:ext cx="131100" cy="131100"/>
              </a:xfrm>
              <a:prstGeom prst="ellipse">
                <a:avLst/>
              </a:prstGeom>
              <a:solidFill>
                <a:srgbClr val="E1EFD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9"/>
              <p:cNvSpPr/>
              <p:nvPr/>
            </p:nvSpPr>
            <p:spPr>
              <a:xfrm>
                <a:off x="6130750" y="4986288"/>
                <a:ext cx="131100" cy="131100"/>
              </a:xfrm>
              <a:prstGeom prst="ellipse">
                <a:avLst/>
              </a:prstGeom>
              <a:solidFill>
                <a:srgbClr val="E1EFD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9"/>
              <p:cNvSpPr/>
              <p:nvPr/>
            </p:nvSpPr>
            <p:spPr>
              <a:xfrm>
                <a:off x="6242575" y="4724088"/>
                <a:ext cx="131100" cy="131100"/>
              </a:xfrm>
              <a:prstGeom prst="ellipse">
                <a:avLst/>
              </a:prstGeom>
              <a:solidFill>
                <a:srgbClr val="DEEBF7"/>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9"/>
              <p:cNvSpPr/>
              <p:nvPr/>
            </p:nvSpPr>
            <p:spPr>
              <a:xfrm>
                <a:off x="5468675" y="4630950"/>
                <a:ext cx="135600" cy="1356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9"/>
              <p:cNvSpPr/>
              <p:nvPr/>
            </p:nvSpPr>
            <p:spPr>
              <a:xfrm>
                <a:off x="6106000" y="4603925"/>
                <a:ext cx="135600" cy="1356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9"/>
              <p:cNvSpPr/>
              <p:nvPr/>
            </p:nvSpPr>
            <p:spPr>
              <a:xfrm>
                <a:off x="5840488" y="5084925"/>
                <a:ext cx="135600" cy="1356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9" name="Google Shape;1159;p79"/>
          <p:cNvGrpSpPr/>
          <p:nvPr/>
        </p:nvGrpSpPr>
        <p:grpSpPr>
          <a:xfrm>
            <a:off x="3958023" y="3191538"/>
            <a:ext cx="1221300" cy="1417025"/>
            <a:chOff x="6995450" y="3111863"/>
            <a:chExt cx="1221300" cy="1417025"/>
          </a:xfrm>
        </p:grpSpPr>
        <p:grpSp>
          <p:nvGrpSpPr>
            <p:cNvPr id="1160" name="Google Shape;1160;p79"/>
            <p:cNvGrpSpPr/>
            <p:nvPr/>
          </p:nvGrpSpPr>
          <p:grpSpPr>
            <a:xfrm>
              <a:off x="7097650" y="3111863"/>
              <a:ext cx="1016900" cy="960575"/>
              <a:chOff x="7407225" y="1825413"/>
              <a:chExt cx="1016900" cy="960575"/>
            </a:xfrm>
          </p:grpSpPr>
          <p:cxnSp>
            <p:nvCxnSpPr>
              <p:cNvPr id="1161" name="Google Shape;1161;p79"/>
              <p:cNvCxnSpPr>
                <a:stCxn id="1162" idx="7"/>
                <a:endCxn id="1163" idx="3"/>
              </p:cNvCxnSpPr>
              <p:nvPr/>
            </p:nvCxnSpPr>
            <p:spPr>
              <a:xfrm flipH="1" rot="10800000">
                <a:off x="7519126" y="1937262"/>
                <a:ext cx="135600" cy="194400"/>
              </a:xfrm>
              <a:prstGeom prst="straightConnector1">
                <a:avLst/>
              </a:prstGeom>
              <a:noFill/>
              <a:ln cap="flat" cmpd="sng" w="9525">
                <a:solidFill>
                  <a:schemeClr val="lt2"/>
                </a:solidFill>
                <a:prstDash val="solid"/>
                <a:round/>
                <a:headEnd len="med" w="med" type="none"/>
                <a:tailEnd len="med" w="med" type="none"/>
              </a:ln>
            </p:spPr>
          </p:cxnSp>
          <p:cxnSp>
            <p:nvCxnSpPr>
              <p:cNvPr id="1164" name="Google Shape;1164;p79"/>
              <p:cNvCxnSpPr>
                <a:stCxn id="1163" idx="6"/>
                <a:endCxn id="1165" idx="2"/>
              </p:cNvCxnSpPr>
              <p:nvPr/>
            </p:nvCxnSpPr>
            <p:spPr>
              <a:xfrm>
                <a:off x="7766600" y="1890963"/>
                <a:ext cx="257700" cy="0"/>
              </a:xfrm>
              <a:prstGeom prst="straightConnector1">
                <a:avLst/>
              </a:prstGeom>
              <a:noFill/>
              <a:ln cap="flat" cmpd="sng" w="9525">
                <a:solidFill>
                  <a:schemeClr val="lt2"/>
                </a:solidFill>
                <a:prstDash val="solid"/>
                <a:round/>
                <a:headEnd len="med" w="med" type="none"/>
                <a:tailEnd len="med" w="med" type="none"/>
              </a:ln>
            </p:spPr>
          </p:cxnSp>
          <p:cxnSp>
            <p:nvCxnSpPr>
              <p:cNvPr id="1166" name="Google Shape;1166;p79"/>
              <p:cNvCxnSpPr>
                <a:stCxn id="1162" idx="2"/>
                <a:endCxn id="1167" idx="2"/>
              </p:cNvCxnSpPr>
              <p:nvPr/>
            </p:nvCxnSpPr>
            <p:spPr>
              <a:xfrm>
                <a:off x="7407225" y="2178013"/>
                <a:ext cx="486000" cy="78600"/>
              </a:xfrm>
              <a:prstGeom prst="straightConnector1">
                <a:avLst/>
              </a:prstGeom>
              <a:noFill/>
              <a:ln cap="flat" cmpd="sng" w="9525">
                <a:solidFill>
                  <a:schemeClr val="lt2"/>
                </a:solidFill>
                <a:prstDash val="solid"/>
                <a:round/>
                <a:headEnd len="med" w="med" type="none"/>
                <a:tailEnd len="med" w="med" type="none"/>
              </a:ln>
            </p:spPr>
          </p:cxnSp>
          <p:cxnSp>
            <p:nvCxnSpPr>
              <p:cNvPr id="1168" name="Google Shape;1168;p79"/>
              <p:cNvCxnSpPr>
                <a:stCxn id="1165" idx="0"/>
                <a:endCxn id="1167" idx="4"/>
              </p:cNvCxnSpPr>
              <p:nvPr/>
            </p:nvCxnSpPr>
            <p:spPr>
              <a:xfrm flipH="1">
                <a:off x="7958750" y="1825413"/>
                <a:ext cx="131100" cy="496500"/>
              </a:xfrm>
              <a:prstGeom prst="straightConnector1">
                <a:avLst/>
              </a:prstGeom>
              <a:noFill/>
              <a:ln cap="flat" cmpd="sng" w="9525">
                <a:solidFill>
                  <a:schemeClr val="lt2"/>
                </a:solidFill>
                <a:prstDash val="solid"/>
                <a:round/>
                <a:headEnd len="med" w="med" type="none"/>
                <a:tailEnd len="med" w="med" type="none"/>
              </a:ln>
            </p:spPr>
          </p:cxnSp>
          <p:cxnSp>
            <p:nvCxnSpPr>
              <p:cNvPr id="1169" name="Google Shape;1169;p79"/>
              <p:cNvCxnSpPr>
                <a:stCxn id="1170" idx="5"/>
                <a:endCxn id="1167" idx="1"/>
              </p:cNvCxnSpPr>
              <p:nvPr/>
            </p:nvCxnSpPr>
            <p:spPr>
              <a:xfrm rot="10800000">
                <a:off x="7912401" y="2210138"/>
                <a:ext cx="380700" cy="223800"/>
              </a:xfrm>
              <a:prstGeom prst="straightConnector1">
                <a:avLst/>
              </a:prstGeom>
              <a:noFill/>
              <a:ln cap="flat" cmpd="sng" w="9525">
                <a:solidFill>
                  <a:schemeClr val="lt2"/>
                </a:solidFill>
                <a:prstDash val="solid"/>
                <a:round/>
                <a:headEnd len="med" w="med" type="none"/>
                <a:tailEnd len="med" w="med" type="none"/>
              </a:ln>
            </p:spPr>
          </p:cxnSp>
          <p:cxnSp>
            <p:nvCxnSpPr>
              <p:cNvPr id="1171" name="Google Shape;1171;p79"/>
              <p:cNvCxnSpPr>
                <a:stCxn id="1162" idx="4"/>
                <a:endCxn id="1172" idx="4"/>
              </p:cNvCxnSpPr>
              <p:nvPr/>
            </p:nvCxnSpPr>
            <p:spPr>
              <a:xfrm>
                <a:off x="7472775" y="2243563"/>
                <a:ext cx="41400" cy="337500"/>
              </a:xfrm>
              <a:prstGeom prst="straightConnector1">
                <a:avLst/>
              </a:prstGeom>
              <a:noFill/>
              <a:ln cap="flat" cmpd="sng" w="9525">
                <a:solidFill>
                  <a:schemeClr val="lt2"/>
                </a:solidFill>
                <a:prstDash val="solid"/>
                <a:round/>
                <a:headEnd len="med" w="med" type="none"/>
                <a:tailEnd len="med" w="med" type="none"/>
              </a:ln>
            </p:spPr>
          </p:cxnSp>
          <p:sp>
            <p:nvSpPr>
              <p:cNvPr id="1163" name="Google Shape;1163;p79"/>
              <p:cNvSpPr/>
              <p:nvPr/>
            </p:nvSpPr>
            <p:spPr>
              <a:xfrm>
                <a:off x="7635500" y="1825413"/>
                <a:ext cx="131100" cy="131100"/>
              </a:xfrm>
              <a:prstGeom prst="ellipse">
                <a:avLst/>
              </a:prstGeom>
              <a:solidFill>
                <a:srgbClr val="DEEBF7"/>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9"/>
              <p:cNvSpPr/>
              <p:nvPr/>
            </p:nvSpPr>
            <p:spPr>
              <a:xfrm>
                <a:off x="8024300" y="1825413"/>
                <a:ext cx="131100" cy="131100"/>
              </a:xfrm>
              <a:prstGeom prst="ellipse">
                <a:avLst/>
              </a:prstGeom>
              <a:solidFill>
                <a:srgbClr val="E1EFD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9"/>
              <p:cNvSpPr/>
              <p:nvPr/>
            </p:nvSpPr>
            <p:spPr>
              <a:xfrm>
                <a:off x="7893200" y="2190938"/>
                <a:ext cx="131100" cy="131100"/>
              </a:xfrm>
              <a:prstGeom prst="ellipse">
                <a:avLst/>
              </a:prstGeom>
              <a:solidFill>
                <a:srgbClr val="DEEBF7"/>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9"/>
              <p:cNvSpPr/>
              <p:nvPr/>
            </p:nvSpPr>
            <p:spPr>
              <a:xfrm>
                <a:off x="7407225" y="2112463"/>
                <a:ext cx="131100" cy="131100"/>
              </a:xfrm>
              <a:prstGeom prst="ellipse">
                <a:avLst/>
              </a:prstGeom>
              <a:solidFill>
                <a:srgbClr val="E1EFD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9"/>
              <p:cNvSpPr/>
              <p:nvPr/>
            </p:nvSpPr>
            <p:spPr>
              <a:xfrm>
                <a:off x="7448750" y="2449988"/>
                <a:ext cx="131100" cy="131100"/>
              </a:xfrm>
              <a:prstGeom prst="ellipse">
                <a:avLst/>
              </a:prstGeom>
              <a:solidFill>
                <a:srgbClr val="DEEBF7"/>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9"/>
              <p:cNvSpPr/>
              <p:nvPr/>
            </p:nvSpPr>
            <p:spPr>
              <a:xfrm>
                <a:off x="7893200" y="2654888"/>
                <a:ext cx="131100" cy="131100"/>
              </a:xfrm>
              <a:prstGeom prst="ellipse">
                <a:avLst/>
              </a:prstGeom>
              <a:solidFill>
                <a:srgbClr val="E1EFD9">
                  <a:alpha val="50000"/>
                </a:srgbClr>
              </a:solid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9"/>
              <p:cNvSpPr/>
              <p:nvPr/>
            </p:nvSpPr>
            <p:spPr>
              <a:xfrm>
                <a:off x="8181200" y="2322038"/>
                <a:ext cx="131100" cy="131100"/>
              </a:xfrm>
              <a:prstGeom prst="ellipse">
                <a:avLst/>
              </a:prstGeom>
              <a:solidFill>
                <a:srgbClr val="E1EFD9"/>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9"/>
              <p:cNvSpPr/>
              <p:nvPr/>
            </p:nvSpPr>
            <p:spPr>
              <a:xfrm>
                <a:off x="8293025" y="2059838"/>
                <a:ext cx="131100" cy="131100"/>
              </a:xfrm>
              <a:prstGeom prst="ellipse">
                <a:avLst/>
              </a:prstGeom>
              <a:solidFill>
                <a:srgbClr val="DEEBF7">
                  <a:alpha val="50000"/>
                </a:srgbClr>
              </a:solid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5" name="Google Shape;1175;p79"/>
            <p:cNvSpPr txBox="1"/>
            <p:nvPr/>
          </p:nvSpPr>
          <p:spPr>
            <a:xfrm>
              <a:off x="6995450" y="4143988"/>
              <a:ext cx="1221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Questrial"/>
                  <a:ea typeface="Questrial"/>
                  <a:cs typeface="Questrial"/>
                  <a:sym typeface="Questrial"/>
                </a:rPr>
                <a:t>Node dropout</a:t>
              </a:r>
              <a:endParaRPr b="1" sz="1300">
                <a:solidFill>
                  <a:schemeClr val="dk1"/>
                </a:solidFill>
                <a:latin typeface="Questrial"/>
                <a:ea typeface="Questrial"/>
                <a:cs typeface="Questrial"/>
                <a:sym typeface="Questrial"/>
              </a:endParaRPr>
            </a:p>
          </p:txBody>
        </p:sp>
      </p:grpSp>
      <p:cxnSp>
        <p:nvCxnSpPr>
          <p:cNvPr id="1176" name="Google Shape;1176;p79"/>
          <p:cNvCxnSpPr/>
          <p:nvPr/>
        </p:nvCxnSpPr>
        <p:spPr>
          <a:xfrm flipH="1">
            <a:off x="2881051" y="2395300"/>
            <a:ext cx="1012500" cy="495600"/>
          </a:xfrm>
          <a:prstGeom prst="straightConnector1">
            <a:avLst/>
          </a:prstGeom>
          <a:noFill/>
          <a:ln cap="flat" cmpd="sng" w="19050">
            <a:solidFill>
              <a:schemeClr val="lt2"/>
            </a:solidFill>
            <a:prstDash val="dash"/>
            <a:round/>
            <a:headEnd len="med" w="med" type="none"/>
            <a:tailEnd len="med" w="med" type="triangle"/>
          </a:ln>
        </p:spPr>
      </p:cxnSp>
      <p:cxnSp>
        <p:nvCxnSpPr>
          <p:cNvPr id="1177" name="Google Shape;1177;p79"/>
          <p:cNvCxnSpPr>
            <a:stCxn id="1120" idx="2"/>
          </p:cNvCxnSpPr>
          <p:nvPr/>
        </p:nvCxnSpPr>
        <p:spPr>
          <a:xfrm>
            <a:off x="4572004" y="2664550"/>
            <a:ext cx="0" cy="331500"/>
          </a:xfrm>
          <a:prstGeom prst="straightConnector1">
            <a:avLst/>
          </a:prstGeom>
          <a:noFill/>
          <a:ln cap="flat" cmpd="sng" w="19050">
            <a:solidFill>
              <a:schemeClr val="lt2"/>
            </a:solidFill>
            <a:prstDash val="dash"/>
            <a:round/>
            <a:headEnd len="med" w="med" type="none"/>
            <a:tailEnd len="med" w="med" type="triangle"/>
          </a:ln>
        </p:spPr>
      </p:cxnSp>
      <p:cxnSp>
        <p:nvCxnSpPr>
          <p:cNvPr id="1178" name="Google Shape;1178;p79"/>
          <p:cNvCxnSpPr/>
          <p:nvPr/>
        </p:nvCxnSpPr>
        <p:spPr>
          <a:xfrm>
            <a:off x="5250449" y="2395300"/>
            <a:ext cx="1012500" cy="495600"/>
          </a:xfrm>
          <a:prstGeom prst="straightConnector1">
            <a:avLst/>
          </a:prstGeom>
          <a:noFill/>
          <a:ln cap="flat" cmpd="sng" w="19050">
            <a:solidFill>
              <a:schemeClr val="lt2"/>
            </a:solidFill>
            <a:prstDash val="dash"/>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82" name="Shape 1182"/>
        <p:cNvGrpSpPr/>
        <p:nvPr/>
      </p:nvGrpSpPr>
      <p:grpSpPr>
        <a:xfrm>
          <a:off x="0" y="0"/>
          <a:ext cx="0" cy="0"/>
          <a:chOff x="0" y="0"/>
          <a:chExt cx="0" cy="0"/>
        </a:xfrm>
      </p:grpSpPr>
      <p:sp>
        <p:nvSpPr>
          <p:cNvPr id="1183" name="Google Shape;1183;p80"/>
          <p:cNvSpPr txBox="1"/>
          <p:nvPr>
            <p:ph type="title"/>
          </p:nvPr>
        </p:nvSpPr>
        <p:spPr>
          <a:xfrm>
            <a:off x="713225" y="530725"/>
            <a:ext cx="7710900" cy="528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2500">
                <a:latin typeface="Questrial"/>
                <a:ea typeface="Questrial"/>
                <a:cs typeface="Questrial"/>
                <a:sym typeface="Questrial"/>
              </a:rPr>
              <a:t>Tăng cường dữ liệu đồ thị</a:t>
            </a:r>
            <a:endParaRPr sz="2500"/>
          </a:p>
        </p:txBody>
      </p:sp>
      <p:sp>
        <p:nvSpPr>
          <p:cNvPr id="1184" name="Google Shape;1184;p80"/>
          <p:cNvSpPr txBox="1"/>
          <p:nvPr/>
        </p:nvSpPr>
        <p:spPr>
          <a:xfrm>
            <a:off x="812850" y="3822125"/>
            <a:ext cx="7518300" cy="714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000"/>
              </a:spcBef>
              <a:spcAft>
                <a:spcPts val="0"/>
              </a:spcAft>
              <a:buNone/>
            </a:pPr>
            <a:r>
              <a:rPr lang="en" sz="1600">
                <a:solidFill>
                  <a:schemeClr val="dk1"/>
                </a:solidFill>
                <a:latin typeface="Questrial"/>
                <a:ea typeface="Questrial"/>
                <a:cs typeface="Questrial"/>
                <a:sym typeface="Questrial"/>
              </a:rPr>
              <a:t>Để phục vụ cho quá trình học tương phản, phương pháp tăng cường dữ liệu tạo ra hai biến thể tăng cường từ đồ thị gốc.</a:t>
            </a:r>
            <a:endParaRPr i="0" sz="1600" u="none" cap="none" strike="noStrike">
              <a:solidFill>
                <a:schemeClr val="dk1"/>
              </a:solidFill>
              <a:latin typeface="Questrial"/>
              <a:ea typeface="Questrial"/>
              <a:cs typeface="Questrial"/>
              <a:sym typeface="Questrial"/>
            </a:endParaRPr>
          </a:p>
        </p:txBody>
      </p:sp>
      <p:grpSp>
        <p:nvGrpSpPr>
          <p:cNvPr id="1185" name="Google Shape;1185;p80"/>
          <p:cNvGrpSpPr/>
          <p:nvPr/>
        </p:nvGrpSpPr>
        <p:grpSpPr>
          <a:xfrm>
            <a:off x="1770831" y="1605820"/>
            <a:ext cx="5602339" cy="1669794"/>
            <a:chOff x="1047100" y="2095500"/>
            <a:chExt cx="6999424" cy="2086200"/>
          </a:xfrm>
        </p:grpSpPr>
        <p:pic>
          <p:nvPicPr>
            <p:cNvPr id="1186" name="Google Shape;1186;p80"/>
            <p:cNvPicPr preferRelativeResize="0"/>
            <p:nvPr/>
          </p:nvPicPr>
          <p:blipFill rotWithShape="1">
            <a:blip r:embed="rId3">
              <a:alphaModFix/>
            </a:blip>
            <a:srcRect b="0" l="0" r="51014" t="7270"/>
            <a:stretch/>
          </p:blipFill>
          <p:spPr>
            <a:xfrm>
              <a:off x="1097475" y="2123650"/>
              <a:ext cx="3404051" cy="2029875"/>
            </a:xfrm>
            <a:prstGeom prst="rect">
              <a:avLst/>
            </a:prstGeom>
            <a:noFill/>
            <a:ln>
              <a:noFill/>
            </a:ln>
          </p:spPr>
        </p:pic>
        <p:sp>
          <p:nvSpPr>
            <p:cNvPr id="1187" name="Google Shape;1187;p80"/>
            <p:cNvSpPr/>
            <p:nvPr/>
          </p:nvSpPr>
          <p:spPr>
            <a:xfrm>
              <a:off x="1047100" y="2095500"/>
              <a:ext cx="3404100" cy="2086200"/>
            </a:xfrm>
            <a:prstGeom prst="roundRect">
              <a:avLst>
                <a:gd fmla="val 16667" name="adj"/>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8" name="Google Shape;1188;p80"/>
            <p:cNvPicPr preferRelativeResize="0"/>
            <p:nvPr/>
          </p:nvPicPr>
          <p:blipFill rotWithShape="1">
            <a:blip r:embed="rId3">
              <a:alphaModFix amt="22000"/>
            </a:blip>
            <a:srcRect b="0" l="48987" r="0" t="7270"/>
            <a:stretch/>
          </p:blipFill>
          <p:spPr>
            <a:xfrm>
              <a:off x="4501525" y="2123650"/>
              <a:ext cx="3544999" cy="2029875"/>
            </a:xfrm>
            <a:prstGeom prst="rect">
              <a:avLst/>
            </a:prstGeom>
            <a:noFill/>
            <a:ln>
              <a:noFill/>
            </a:ln>
          </p:spPr>
        </p:pic>
      </p:grpSp>
      <p:sp>
        <p:nvSpPr>
          <p:cNvPr id="1189" name="Google Shape;1189;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latin typeface="Questrial"/>
                <a:ea typeface="Questrial"/>
                <a:cs typeface="Questrial"/>
                <a:sym typeface="Questrial"/>
              </a:rPr>
              <a:t>‹#›</a:t>
            </a:fld>
            <a:endParaRPr b="1">
              <a:latin typeface="Questrial"/>
              <a:ea typeface="Questrial"/>
              <a:cs typeface="Questrial"/>
              <a:sym typeface="Questrial"/>
            </a:endParaRPr>
          </a:p>
        </p:txBody>
      </p:sp>
      <p:sp>
        <p:nvSpPr>
          <p:cNvPr id="1190" name="Google Shape;1190;p80"/>
          <p:cNvSpPr txBox="1"/>
          <p:nvPr/>
        </p:nvSpPr>
        <p:spPr>
          <a:xfrm rot="-4718">
            <a:off x="2942248" y="3323225"/>
            <a:ext cx="1530001" cy="28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Questrial"/>
                <a:ea typeface="Questrial"/>
                <a:cs typeface="Questrial"/>
                <a:sym typeface="Questrial"/>
              </a:rPr>
              <a:t>ED, ND hoặc RW</a:t>
            </a:r>
            <a:endParaRPr b="1" sz="1300">
              <a:solidFill>
                <a:schemeClr val="dk1"/>
              </a:solidFill>
              <a:latin typeface="Questrial"/>
              <a:ea typeface="Questrial"/>
              <a:cs typeface="Questrial"/>
              <a:sym typeface="Quest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1194" name="Shape 1194"/>
        <p:cNvGrpSpPr/>
        <p:nvPr/>
      </p:nvGrpSpPr>
      <p:grpSpPr>
        <a:xfrm>
          <a:off x="0" y="0"/>
          <a:ext cx="0" cy="0"/>
          <a:chOff x="0" y="0"/>
          <a:chExt cx="0" cy="0"/>
        </a:xfrm>
      </p:grpSpPr>
      <p:grpSp>
        <p:nvGrpSpPr>
          <p:cNvPr id="1195" name="Google Shape;1195;p81"/>
          <p:cNvGrpSpPr/>
          <p:nvPr/>
        </p:nvGrpSpPr>
        <p:grpSpPr>
          <a:xfrm>
            <a:off x="1097475" y="2262263"/>
            <a:ext cx="7135500" cy="2086200"/>
            <a:chOff x="1097475" y="2262263"/>
            <a:chExt cx="7135500" cy="2086200"/>
          </a:xfrm>
        </p:grpSpPr>
        <p:pic>
          <p:nvPicPr>
            <p:cNvPr id="1196" name="Google Shape;1196;p81"/>
            <p:cNvPicPr preferRelativeResize="0"/>
            <p:nvPr/>
          </p:nvPicPr>
          <p:blipFill rotWithShape="1">
            <a:blip r:embed="rId3">
              <a:alphaModFix/>
            </a:blip>
            <a:srcRect b="0" l="45595" r="0" t="7270"/>
            <a:stretch/>
          </p:blipFill>
          <p:spPr>
            <a:xfrm>
              <a:off x="4265925" y="2290450"/>
              <a:ext cx="3780602" cy="2029875"/>
            </a:xfrm>
            <a:prstGeom prst="rect">
              <a:avLst/>
            </a:prstGeom>
            <a:noFill/>
            <a:ln>
              <a:noFill/>
            </a:ln>
          </p:spPr>
        </p:pic>
        <p:pic>
          <p:nvPicPr>
            <p:cNvPr id="1197" name="Google Shape;1197;p81"/>
            <p:cNvPicPr preferRelativeResize="0"/>
            <p:nvPr/>
          </p:nvPicPr>
          <p:blipFill rotWithShape="1">
            <a:blip r:embed="rId3">
              <a:alphaModFix amt="22000"/>
            </a:blip>
            <a:srcRect b="0" l="0" r="54406" t="7270"/>
            <a:stretch/>
          </p:blipFill>
          <p:spPr>
            <a:xfrm>
              <a:off x="1097475" y="2290450"/>
              <a:ext cx="3168299" cy="2029875"/>
            </a:xfrm>
            <a:prstGeom prst="rect">
              <a:avLst/>
            </a:prstGeom>
            <a:noFill/>
            <a:ln>
              <a:noFill/>
            </a:ln>
          </p:spPr>
        </p:pic>
        <p:sp>
          <p:nvSpPr>
            <p:cNvPr id="1198" name="Google Shape;1198;p81"/>
            <p:cNvSpPr/>
            <p:nvPr/>
          </p:nvSpPr>
          <p:spPr>
            <a:xfrm>
              <a:off x="4265775" y="2262263"/>
              <a:ext cx="3967200" cy="2086200"/>
            </a:xfrm>
            <a:prstGeom prst="roundRect">
              <a:avLst>
                <a:gd fmla="val 16667" name="adj"/>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9" name="Google Shape;1199;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
        <p:nvSpPr>
          <p:cNvPr id="1200" name="Google Shape;1200;p81"/>
          <p:cNvSpPr txBox="1"/>
          <p:nvPr>
            <p:ph idx="4294967295" type="title"/>
          </p:nvPr>
        </p:nvSpPr>
        <p:spPr>
          <a:xfrm>
            <a:off x="584725" y="1609225"/>
            <a:ext cx="3858900" cy="49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11"/>
              <a:buNone/>
            </a:pPr>
            <a:r>
              <a:rPr b="1" lang="en" sz="2200">
                <a:solidFill>
                  <a:schemeClr val="dk1"/>
                </a:solidFill>
                <a:latin typeface="Questrial"/>
                <a:ea typeface="Questrial"/>
                <a:cs typeface="Questrial"/>
                <a:sym typeface="Questrial"/>
              </a:rPr>
              <a:t>Kết hợp với học tương phản</a:t>
            </a:r>
            <a:endParaRPr b="1" sz="2200">
              <a:solidFill>
                <a:schemeClr val="dk1"/>
              </a:solidFill>
              <a:latin typeface="Questrial"/>
              <a:ea typeface="Questrial"/>
              <a:cs typeface="Questrial"/>
              <a:sym typeface="Questrial"/>
            </a:endParaRPr>
          </a:p>
        </p:txBody>
      </p:sp>
      <p:sp>
        <p:nvSpPr>
          <p:cNvPr id="1201" name="Google Shape;1201;p81"/>
          <p:cNvSpPr txBox="1"/>
          <p:nvPr>
            <p:ph type="title"/>
          </p:nvPr>
        </p:nvSpPr>
        <p:spPr>
          <a:xfrm>
            <a:off x="634200" y="530725"/>
            <a:ext cx="3937800" cy="88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latin typeface="Montserrat SemiBold"/>
                <a:ea typeface="Montserrat SemiBold"/>
                <a:cs typeface="Montserrat SemiBold"/>
                <a:sym typeface="Montserrat SemiBold"/>
              </a:rPr>
              <a:t>Sơ đồ áp dụng học tương phản</a:t>
            </a:r>
            <a:endParaRPr b="0">
              <a:latin typeface="Montserrat SemiBold"/>
              <a:ea typeface="Montserrat SemiBold"/>
              <a:cs typeface="Montserrat SemiBold"/>
              <a:sym typeface="Montserrat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205" name="Shape 1205"/>
        <p:cNvGrpSpPr/>
        <p:nvPr/>
      </p:nvGrpSpPr>
      <p:grpSpPr>
        <a:xfrm>
          <a:off x="0" y="0"/>
          <a:ext cx="0" cy="0"/>
          <a:chOff x="0" y="0"/>
          <a:chExt cx="0" cy="0"/>
        </a:xfrm>
      </p:grpSpPr>
      <p:sp>
        <p:nvSpPr>
          <p:cNvPr id="1206" name="Google Shape;1206;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dk1"/>
                </a:solidFill>
              </a:rPr>
              <a:t>‹#›</a:t>
            </a:fld>
            <a:endParaRPr b="1">
              <a:solidFill>
                <a:schemeClr val="dk1"/>
              </a:solidFill>
            </a:endParaRPr>
          </a:p>
        </p:txBody>
      </p:sp>
      <p:sp>
        <p:nvSpPr>
          <p:cNvPr id="1207" name="Google Shape;1207;p82"/>
          <p:cNvSpPr txBox="1"/>
          <p:nvPr>
            <p:ph idx="4294967295" type="title"/>
          </p:nvPr>
        </p:nvSpPr>
        <p:spPr>
          <a:xfrm>
            <a:off x="634200" y="530725"/>
            <a:ext cx="8016600" cy="52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500">
                <a:latin typeface="Montserrat SemiBold"/>
                <a:ea typeface="Montserrat SemiBold"/>
                <a:cs typeface="Montserrat SemiBold"/>
                <a:sym typeface="Montserrat SemiBold"/>
              </a:rPr>
              <a:t>Sơ đồ áp dụng học tương phản</a:t>
            </a:r>
            <a:endParaRPr b="0" sz="2500">
              <a:latin typeface="Montserrat SemiBold"/>
              <a:ea typeface="Montserrat SemiBold"/>
              <a:cs typeface="Montserrat SemiBold"/>
              <a:sym typeface="Montserrat SemiBold"/>
            </a:endParaRPr>
          </a:p>
        </p:txBody>
      </p:sp>
      <p:grpSp>
        <p:nvGrpSpPr>
          <p:cNvPr id="1208" name="Google Shape;1208;p82"/>
          <p:cNvGrpSpPr/>
          <p:nvPr/>
        </p:nvGrpSpPr>
        <p:grpSpPr>
          <a:xfrm>
            <a:off x="1517183" y="1059325"/>
            <a:ext cx="6109634" cy="3590562"/>
            <a:chOff x="1350299" y="1475500"/>
            <a:chExt cx="6443402" cy="3786714"/>
          </a:xfrm>
        </p:grpSpPr>
        <p:grpSp>
          <p:nvGrpSpPr>
            <p:cNvPr id="1209" name="Google Shape;1209;p82"/>
            <p:cNvGrpSpPr/>
            <p:nvPr/>
          </p:nvGrpSpPr>
          <p:grpSpPr>
            <a:xfrm>
              <a:off x="1350299" y="1760275"/>
              <a:ext cx="6443402" cy="3117050"/>
              <a:chOff x="1350299" y="1760275"/>
              <a:chExt cx="6443402" cy="3117050"/>
            </a:xfrm>
          </p:grpSpPr>
          <p:pic>
            <p:nvPicPr>
              <p:cNvPr id="1210" name="Google Shape;1210;p82"/>
              <p:cNvPicPr preferRelativeResize="0"/>
              <p:nvPr/>
            </p:nvPicPr>
            <p:blipFill rotWithShape="1">
              <a:blip r:embed="rId3">
                <a:alphaModFix/>
              </a:blip>
              <a:srcRect b="19537" l="8973" r="9600" t="10434"/>
              <a:stretch/>
            </p:blipFill>
            <p:spPr>
              <a:xfrm>
                <a:off x="1350299" y="1760275"/>
                <a:ext cx="6443402" cy="3117050"/>
              </a:xfrm>
              <a:prstGeom prst="rect">
                <a:avLst/>
              </a:prstGeom>
              <a:noFill/>
              <a:ln>
                <a:noFill/>
              </a:ln>
            </p:spPr>
          </p:pic>
          <p:sp>
            <p:nvSpPr>
              <p:cNvPr id="1211" name="Google Shape;1211;p82"/>
              <p:cNvSpPr/>
              <p:nvPr/>
            </p:nvSpPr>
            <p:spPr>
              <a:xfrm rot="-4793153">
                <a:off x="4218291" y="2266170"/>
                <a:ext cx="1144587" cy="1144587"/>
              </a:xfrm>
              <a:prstGeom prst="arc">
                <a:avLst>
                  <a:gd fmla="val 16200000" name="adj1"/>
                  <a:gd fmla="val 0" name="adj2"/>
                </a:avLst>
              </a:prstGeom>
              <a:noFill/>
              <a:ln cap="flat" cmpd="sng" w="19050">
                <a:solidFill>
                  <a:schemeClr val="lt2"/>
                </a:solidFill>
                <a:prstDash val="dash"/>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2"/>
              <p:cNvSpPr/>
              <p:nvPr/>
            </p:nvSpPr>
            <p:spPr>
              <a:xfrm flipH="1" rot="-6006847">
                <a:off x="4111941" y="3273220"/>
                <a:ext cx="1144587" cy="1144587"/>
              </a:xfrm>
              <a:prstGeom prst="arc">
                <a:avLst>
                  <a:gd fmla="val 16200000" name="adj1"/>
                  <a:gd fmla="val 0" name="adj2"/>
                </a:avLst>
              </a:prstGeom>
              <a:noFill/>
              <a:ln cap="flat" cmpd="sng" w="19050">
                <a:solidFill>
                  <a:schemeClr val="lt2"/>
                </a:solidFill>
                <a:prstDash val="dash"/>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3" name="Google Shape;1213;p82"/>
            <p:cNvSpPr txBox="1"/>
            <p:nvPr/>
          </p:nvSpPr>
          <p:spPr>
            <a:xfrm>
              <a:off x="2180310" y="4223680"/>
              <a:ext cx="10512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Questrial"/>
                  <a:ea typeface="Questrial"/>
                  <a:cs typeface="Questrial"/>
                  <a:sym typeface="Questrial"/>
                </a:rPr>
                <a:t>Đồ thị gốc</a:t>
              </a:r>
              <a:endParaRPr b="1" sz="1300">
                <a:solidFill>
                  <a:schemeClr val="dk1"/>
                </a:solidFill>
                <a:latin typeface="Questrial"/>
                <a:ea typeface="Questrial"/>
                <a:cs typeface="Questrial"/>
                <a:sym typeface="Questrial"/>
              </a:endParaRPr>
            </a:p>
          </p:txBody>
        </p:sp>
        <p:sp>
          <p:nvSpPr>
            <p:cNvPr id="1214" name="Google Shape;1214;p82"/>
            <p:cNvSpPr txBox="1"/>
            <p:nvPr/>
          </p:nvSpPr>
          <p:spPr>
            <a:xfrm>
              <a:off x="5908085" y="1475500"/>
              <a:ext cx="10512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Questrial"/>
                  <a:ea typeface="Questrial"/>
                  <a:cs typeface="Questrial"/>
                  <a:sym typeface="Questrial"/>
                </a:rPr>
                <a:t>Bản sao 1</a:t>
              </a:r>
              <a:endParaRPr b="1" sz="1300">
                <a:solidFill>
                  <a:schemeClr val="dk1"/>
                </a:solidFill>
                <a:latin typeface="Questrial"/>
                <a:ea typeface="Questrial"/>
                <a:cs typeface="Questrial"/>
                <a:sym typeface="Questrial"/>
              </a:endParaRPr>
            </a:p>
          </p:txBody>
        </p:sp>
        <p:sp>
          <p:nvSpPr>
            <p:cNvPr id="1215" name="Google Shape;1215;p82"/>
            <p:cNvSpPr txBox="1"/>
            <p:nvPr/>
          </p:nvSpPr>
          <p:spPr>
            <a:xfrm>
              <a:off x="5594450" y="4877314"/>
              <a:ext cx="10512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Questrial"/>
                  <a:ea typeface="Questrial"/>
                  <a:cs typeface="Questrial"/>
                  <a:sym typeface="Questrial"/>
                </a:rPr>
                <a:t>Bản sao 2</a:t>
              </a:r>
              <a:endParaRPr b="1" sz="1300">
                <a:solidFill>
                  <a:schemeClr val="dk1"/>
                </a:solidFill>
                <a:latin typeface="Questrial"/>
                <a:ea typeface="Questrial"/>
                <a:cs typeface="Questrial"/>
                <a:sym typeface="Quest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83"/>
          <p:cNvSpPr txBox="1"/>
          <p:nvPr>
            <p:ph idx="4294967295" type="title"/>
          </p:nvPr>
        </p:nvSpPr>
        <p:spPr>
          <a:xfrm>
            <a:off x="713225" y="530584"/>
            <a:ext cx="5768100" cy="528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5226"/>
              <a:buNone/>
            </a:pPr>
            <a:r>
              <a:rPr lang="en">
                <a:latin typeface="Questrial"/>
                <a:ea typeface="Questrial"/>
                <a:cs typeface="Questrial"/>
                <a:sym typeface="Questrial"/>
              </a:rPr>
              <a:t>InfoNCE</a:t>
            </a:r>
            <a:endParaRPr>
              <a:latin typeface="Questrial"/>
              <a:ea typeface="Questrial"/>
              <a:cs typeface="Questrial"/>
              <a:sym typeface="Questrial"/>
            </a:endParaRPr>
          </a:p>
        </p:txBody>
      </p:sp>
      <p:sp>
        <p:nvSpPr>
          <p:cNvPr id="1221" name="Google Shape;1221;p83"/>
          <p:cNvSpPr txBox="1"/>
          <p:nvPr>
            <p:ph idx="4294967295" type="title"/>
          </p:nvPr>
        </p:nvSpPr>
        <p:spPr>
          <a:xfrm>
            <a:off x="584725" y="1609225"/>
            <a:ext cx="3858900" cy="49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11"/>
              <a:buNone/>
            </a:pPr>
            <a:r>
              <a:rPr b="1" lang="en" sz="2000">
                <a:solidFill>
                  <a:schemeClr val="dk1"/>
                </a:solidFill>
                <a:latin typeface="Questrial"/>
                <a:ea typeface="Questrial"/>
                <a:cs typeface="Questrial"/>
                <a:sym typeface="Questrial"/>
              </a:rPr>
              <a:t>InfoNCE</a:t>
            </a:r>
            <a:endParaRPr b="1" sz="2000">
              <a:solidFill>
                <a:schemeClr val="dk1"/>
              </a:solidFill>
              <a:latin typeface="Questrial"/>
              <a:ea typeface="Questrial"/>
              <a:cs typeface="Questrial"/>
              <a:sym typeface="Questrial"/>
            </a:endParaRPr>
          </a:p>
        </p:txBody>
      </p:sp>
      <p:grpSp>
        <p:nvGrpSpPr>
          <p:cNvPr id="1222" name="Google Shape;1222;p83"/>
          <p:cNvGrpSpPr/>
          <p:nvPr/>
        </p:nvGrpSpPr>
        <p:grpSpPr>
          <a:xfrm>
            <a:off x="2915381" y="1988279"/>
            <a:ext cx="3313252" cy="1973836"/>
            <a:chOff x="2642550" y="1937725"/>
            <a:chExt cx="3858900" cy="2298900"/>
          </a:xfrm>
        </p:grpSpPr>
        <p:grpSp>
          <p:nvGrpSpPr>
            <p:cNvPr id="1223" name="Google Shape;1223;p83"/>
            <p:cNvGrpSpPr/>
            <p:nvPr/>
          </p:nvGrpSpPr>
          <p:grpSpPr>
            <a:xfrm>
              <a:off x="2911418" y="2082010"/>
              <a:ext cx="3321164" cy="2008074"/>
              <a:chOff x="2911418" y="2082010"/>
              <a:chExt cx="3321164" cy="2008074"/>
            </a:xfrm>
          </p:grpSpPr>
          <p:pic>
            <p:nvPicPr>
              <p:cNvPr id="1224" name="Google Shape;1224;p83"/>
              <p:cNvPicPr preferRelativeResize="0"/>
              <p:nvPr/>
            </p:nvPicPr>
            <p:blipFill>
              <a:blip r:embed="rId3">
                <a:alphaModFix/>
              </a:blip>
              <a:stretch>
                <a:fillRect/>
              </a:stretch>
            </p:blipFill>
            <p:spPr>
              <a:xfrm>
                <a:off x="2911418" y="2082010"/>
                <a:ext cx="3321164" cy="545426"/>
              </a:xfrm>
              <a:prstGeom prst="rect">
                <a:avLst/>
              </a:prstGeom>
              <a:noFill/>
              <a:ln>
                <a:noFill/>
              </a:ln>
            </p:spPr>
          </p:pic>
          <p:pic>
            <p:nvPicPr>
              <p:cNvPr id="1225" name="Google Shape;1225;p83"/>
              <p:cNvPicPr preferRelativeResize="0"/>
              <p:nvPr/>
            </p:nvPicPr>
            <p:blipFill>
              <a:blip r:embed="rId4">
                <a:alphaModFix/>
              </a:blip>
              <a:stretch>
                <a:fillRect/>
              </a:stretch>
            </p:blipFill>
            <p:spPr>
              <a:xfrm>
                <a:off x="3000677" y="2956359"/>
                <a:ext cx="3142647" cy="545426"/>
              </a:xfrm>
              <a:prstGeom prst="rect">
                <a:avLst/>
              </a:prstGeom>
              <a:noFill/>
              <a:ln>
                <a:noFill/>
              </a:ln>
            </p:spPr>
          </p:pic>
          <p:pic>
            <p:nvPicPr>
              <p:cNvPr id="1226" name="Google Shape;1226;p83"/>
              <p:cNvPicPr preferRelativeResize="0"/>
              <p:nvPr/>
            </p:nvPicPr>
            <p:blipFill>
              <a:blip r:embed="rId5">
                <a:alphaModFix/>
              </a:blip>
              <a:stretch>
                <a:fillRect/>
              </a:stretch>
            </p:blipFill>
            <p:spPr>
              <a:xfrm>
                <a:off x="3725103" y="3830703"/>
                <a:ext cx="1693794" cy="259381"/>
              </a:xfrm>
              <a:prstGeom prst="rect">
                <a:avLst/>
              </a:prstGeom>
              <a:noFill/>
              <a:ln>
                <a:noFill/>
              </a:ln>
            </p:spPr>
          </p:pic>
        </p:grpSp>
        <p:sp>
          <p:nvSpPr>
            <p:cNvPr id="1227" name="Google Shape;1227;p83"/>
            <p:cNvSpPr/>
            <p:nvPr/>
          </p:nvSpPr>
          <p:spPr>
            <a:xfrm>
              <a:off x="2642550" y="1937725"/>
              <a:ext cx="3858900" cy="22989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8" name="Google Shape;1228;p83"/>
          <p:cNvSpPr txBox="1"/>
          <p:nvPr/>
        </p:nvSpPr>
        <p:spPr>
          <a:xfrm>
            <a:off x="584700" y="4042125"/>
            <a:ext cx="7974600" cy="83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solidFill>
                  <a:schemeClr val="dk1"/>
                </a:solidFill>
                <a:latin typeface="Questrial"/>
                <a:ea typeface="Questrial"/>
                <a:cs typeface="Questrial"/>
                <a:sym typeface="Questrial"/>
              </a:rPr>
              <a:t>e’</a:t>
            </a:r>
            <a:r>
              <a:rPr lang="en">
                <a:solidFill>
                  <a:schemeClr val="dk1"/>
                </a:solidFill>
                <a:latin typeface="Questrial"/>
                <a:ea typeface="Questrial"/>
                <a:cs typeface="Questrial"/>
                <a:sym typeface="Questrial"/>
              </a:rPr>
              <a:t> và </a:t>
            </a:r>
            <a:r>
              <a:rPr b="1" lang="en">
                <a:solidFill>
                  <a:schemeClr val="dk1"/>
                </a:solidFill>
                <a:latin typeface="Questrial"/>
                <a:ea typeface="Questrial"/>
                <a:cs typeface="Questrial"/>
                <a:sym typeface="Questrial"/>
              </a:rPr>
              <a:t>e’’</a:t>
            </a:r>
            <a:r>
              <a:rPr lang="en">
                <a:solidFill>
                  <a:schemeClr val="dk1"/>
                </a:solidFill>
                <a:latin typeface="Questrial"/>
                <a:ea typeface="Questrial"/>
                <a:cs typeface="Questrial"/>
                <a:sym typeface="Questrial"/>
              </a:rPr>
              <a:t> </a:t>
            </a:r>
            <a:r>
              <a:rPr lang="en">
                <a:solidFill>
                  <a:schemeClr val="dk1"/>
                </a:solidFill>
                <a:latin typeface="Questrial"/>
                <a:ea typeface="Questrial"/>
                <a:cs typeface="Questrial"/>
                <a:sym typeface="Questrial"/>
              </a:rPr>
              <a:t>là embedding của node trong hai tăng cường, s(·) đo sự tương đồng giữa hai vector embedding, thường là cosine của góc hợp bởi hai vector đó, </a:t>
            </a:r>
            <a:r>
              <a:rPr i="1" lang="en">
                <a:solidFill>
                  <a:schemeClr val="dk1"/>
                </a:solidFill>
                <a:latin typeface="Questrial"/>
                <a:ea typeface="Questrial"/>
                <a:cs typeface="Questrial"/>
                <a:sym typeface="Questrial"/>
              </a:rPr>
              <a:t>τ</a:t>
            </a:r>
            <a:r>
              <a:rPr lang="en">
                <a:solidFill>
                  <a:schemeClr val="dk1"/>
                </a:solidFill>
                <a:latin typeface="Questrial"/>
                <a:ea typeface="Questrial"/>
                <a:cs typeface="Questrial"/>
                <a:sym typeface="Questrial"/>
              </a:rPr>
              <a:t> là một siêu tham số gọi là temperature trong hàm softmax.</a:t>
            </a:r>
            <a:endParaRPr>
              <a:solidFill>
                <a:schemeClr val="dk1"/>
              </a:solidFill>
              <a:latin typeface="Questrial"/>
              <a:ea typeface="Questrial"/>
              <a:cs typeface="Questrial"/>
              <a:sym typeface="Questrial"/>
            </a:endParaRPr>
          </a:p>
        </p:txBody>
      </p:sp>
      <p:sp>
        <p:nvSpPr>
          <p:cNvPr id="1229" name="Google Shape;1229;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
        <p:nvSpPr>
          <p:cNvPr id="1230" name="Google Shape;1230;p83"/>
          <p:cNvSpPr txBox="1"/>
          <p:nvPr>
            <p:ph type="title"/>
          </p:nvPr>
        </p:nvSpPr>
        <p:spPr>
          <a:xfrm>
            <a:off x="634200" y="530725"/>
            <a:ext cx="3937800" cy="88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latin typeface="Montserrat SemiBold"/>
                <a:ea typeface="Montserrat SemiBold"/>
                <a:cs typeface="Montserrat SemiBold"/>
                <a:sym typeface="Montserrat SemiBold"/>
              </a:rPr>
              <a:t>Contrastive loss</a:t>
            </a:r>
            <a:endParaRPr b="0">
              <a:latin typeface="Montserrat SemiBold"/>
              <a:ea typeface="Montserrat SemiBold"/>
              <a:cs typeface="Montserrat SemiBold"/>
              <a:sym typeface="Montserrat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234" name="Shape 1234"/>
        <p:cNvGrpSpPr/>
        <p:nvPr/>
      </p:nvGrpSpPr>
      <p:grpSpPr>
        <a:xfrm>
          <a:off x="0" y="0"/>
          <a:ext cx="0" cy="0"/>
          <a:chOff x="0" y="0"/>
          <a:chExt cx="0" cy="0"/>
        </a:xfrm>
      </p:grpSpPr>
      <p:sp>
        <p:nvSpPr>
          <p:cNvPr id="1235" name="Google Shape;1235;p84"/>
          <p:cNvSpPr txBox="1"/>
          <p:nvPr>
            <p:ph idx="4294967295" type="title"/>
          </p:nvPr>
        </p:nvSpPr>
        <p:spPr>
          <a:xfrm>
            <a:off x="833925" y="870625"/>
            <a:ext cx="7476300" cy="52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 sz="2630">
                <a:solidFill>
                  <a:schemeClr val="dk1"/>
                </a:solidFill>
                <a:latin typeface="Questrial"/>
                <a:ea typeface="Questrial"/>
                <a:cs typeface="Questrial"/>
                <a:sym typeface="Questrial"/>
              </a:rPr>
              <a:t>Các loại Contrastive loss </a:t>
            </a:r>
            <a:r>
              <a:rPr b="1" lang="en" sz="2630">
                <a:solidFill>
                  <a:schemeClr val="dk1"/>
                </a:solidFill>
                <a:latin typeface="Questrial"/>
                <a:ea typeface="Questrial"/>
                <a:cs typeface="Questrial"/>
                <a:sym typeface="Questrial"/>
              </a:rPr>
              <a:t>khác</a:t>
            </a:r>
            <a:endParaRPr b="1" sz="2630">
              <a:solidFill>
                <a:schemeClr val="dk1"/>
              </a:solidFill>
              <a:latin typeface="Questrial"/>
              <a:ea typeface="Questrial"/>
              <a:cs typeface="Questrial"/>
              <a:sym typeface="Questrial"/>
            </a:endParaRPr>
          </a:p>
        </p:txBody>
      </p:sp>
      <p:sp>
        <p:nvSpPr>
          <p:cNvPr id="1236" name="Google Shape;1236;p84"/>
          <p:cNvSpPr txBox="1"/>
          <p:nvPr>
            <p:ph idx="1" type="subTitle"/>
          </p:nvPr>
        </p:nvSpPr>
        <p:spPr>
          <a:xfrm>
            <a:off x="582552" y="3223877"/>
            <a:ext cx="3100800" cy="990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latin typeface="Questrial"/>
                <a:ea typeface="Questrial"/>
                <a:cs typeface="Questrial"/>
                <a:sym typeface="Questrial"/>
              </a:rPr>
              <a:t>Giảm tác động tiêu cực của các hyperparameter không tối ưu, tăng hiệu năng hơn khi batch size nhỏ</a:t>
            </a:r>
            <a:endParaRPr>
              <a:latin typeface="Questrial"/>
              <a:ea typeface="Questrial"/>
              <a:cs typeface="Questrial"/>
              <a:sym typeface="Questrial"/>
            </a:endParaRPr>
          </a:p>
        </p:txBody>
      </p:sp>
      <p:sp>
        <p:nvSpPr>
          <p:cNvPr id="1237" name="Google Shape;1237;p84"/>
          <p:cNvSpPr txBox="1"/>
          <p:nvPr>
            <p:ph idx="2" type="subTitle"/>
          </p:nvPr>
        </p:nvSpPr>
        <p:spPr>
          <a:xfrm>
            <a:off x="5303075" y="3223874"/>
            <a:ext cx="3100800" cy="1419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latin typeface="Questrial"/>
                <a:ea typeface="Questrial"/>
                <a:cs typeface="Questrial"/>
                <a:sym typeface="Questrial"/>
              </a:rPr>
              <a:t>Giảm đi tác động của việc phải phân kỳ các cặp embedding của hai node khác nhau nhưng thực chất giống nhau về mặt tương tác</a:t>
            </a:r>
            <a:endParaRPr>
              <a:latin typeface="Questrial"/>
              <a:ea typeface="Questrial"/>
              <a:cs typeface="Questrial"/>
              <a:sym typeface="Questrial"/>
            </a:endParaRPr>
          </a:p>
        </p:txBody>
      </p:sp>
      <p:sp>
        <p:nvSpPr>
          <p:cNvPr id="1238" name="Google Shape;1238;p84"/>
          <p:cNvSpPr txBox="1"/>
          <p:nvPr>
            <p:ph type="title"/>
          </p:nvPr>
        </p:nvSpPr>
        <p:spPr>
          <a:xfrm>
            <a:off x="859000" y="1597575"/>
            <a:ext cx="2547900" cy="3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Questrial"/>
                <a:ea typeface="Questrial"/>
                <a:cs typeface="Questrial"/>
                <a:sym typeface="Questrial"/>
              </a:rPr>
              <a:t>Decoupled Loss</a:t>
            </a:r>
            <a:endParaRPr sz="2200">
              <a:latin typeface="Questrial"/>
              <a:ea typeface="Questrial"/>
              <a:cs typeface="Questrial"/>
              <a:sym typeface="Questrial"/>
            </a:endParaRPr>
          </a:p>
        </p:txBody>
      </p:sp>
      <p:sp>
        <p:nvSpPr>
          <p:cNvPr id="1239" name="Google Shape;1239;p84"/>
          <p:cNvSpPr txBox="1"/>
          <p:nvPr>
            <p:ph idx="3" type="title"/>
          </p:nvPr>
        </p:nvSpPr>
        <p:spPr>
          <a:xfrm>
            <a:off x="5616725" y="1597575"/>
            <a:ext cx="2473500" cy="3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Questrial"/>
                <a:ea typeface="Questrial"/>
                <a:cs typeface="Questrial"/>
                <a:sym typeface="Questrial"/>
              </a:rPr>
              <a:t>Debiased Loss</a:t>
            </a:r>
            <a:endParaRPr sz="2200">
              <a:latin typeface="Questrial"/>
              <a:ea typeface="Questrial"/>
              <a:cs typeface="Questrial"/>
              <a:sym typeface="Questrial"/>
            </a:endParaRPr>
          </a:p>
        </p:txBody>
      </p:sp>
      <p:sp>
        <p:nvSpPr>
          <p:cNvPr id="1240" name="Google Shape;1240;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grpSp>
        <p:nvGrpSpPr>
          <p:cNvPr id="1241" name="Google Shape;1241;p84"/>
          <p:cNvGrpSpPr/>
          <p:nvPr/>
        </p:nvGrpSpPr>
        <p:grpSpPr>
          <a:xfrm>
            <a:off x="337600" y="2195450"/>
            <a:ext cx="3590700" cy="739200"/>
            <a:chOff x="337600" y="2217200"/>
            <a:chExt cx="3590700" cy="739200"/>
          </a:xfrm>
        </p:grpSpPr>
        <p:pic>
          <p:nvPicPr>
            <p:cNvPr id="1242" name="Google Shape;1242;p84"/>
            <p:cNvPicPr preferRelativeResize="0"/>
            <p:nvPr/>
          </p:nvPicPr>
          <p:blipFill>
            <a:blip r:embed="rId3">
              <a:alphaModFix/>
            </a:blip>
            <a:stretch>
              <a:fillRect/>
            </a:stretch>
          </p:blipFill>
          <p:spPr>
            <a:xfrm>
              <a:off x="534050" y="2376025"/>
              <a:ext cx="3197793" cy="421579"/>
            </a:xfrm>
            <a:prstGeom prst="rect">
              <a:avLst/>
            </a:prstGeom>
            <a:noFill/>
            <a:ln>
              <a:noFill/>
            </a:ln>
          </p:spPr>
        </p:pic>
        <p:sp>
          <p:nvSpPr>
            <p:cNvPr id="1243" name="Google Shape;1243;p84"/>
            <p:cNvSpPr/>
            <p:nvPr/>
          </p:nvSpPr>
          <p:spPr>
            <a:xfrm>
              <a:off x="337600" y="2217200"/>
              <a:ext cx="3590700" cy="7392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84"/>
          <p:cNvGrpSpPr/>
          <p:nvPr/>
        </p:nvGrpSpPr>
        <p:grpSpPr>
          <a:xfrm>
            <a:off x="4708025" y="2019663"/>
            <a:ext cx="4290900" cy="1090800"/>
            <a:chOff x="4708025" y="2041413"/>
            <a:chExt cx="4290900" cy="1090800"/>
          </a:xfrm>
        </p:grpSpPr>
        <p:grpSp>
          <p:nvGrpSpPr>
            <p:cNvPr id="1245" name="Google Shape;1245;p84"/>
            <p:cNvGrpSpPr/>
            <p:nvPr/>
          </p:nvGrpSpPr>
          <p:grpSpPr>
            <a:xfrm>
              <a:off x="4823843" y="2175241"/>
              <a:ext cx="4059267" cy="823126"/>
              <a:chOff x="4417949" y="2158874"/>
              <a:chExt cx="4497802" cy="912051"/>
            </a:xfrm>
          </p:grpSpPr>
          <p:pic>
            <p:nvPicPr>
              <p:cNvPr id="1246" name="Google Shape;1246;p84"/>
              <p:cNvPicPr preferRelativeResize="0"/>
              <p:nvPr/>
            </p:nvPicPr>
            <p:blipFill>
              <a:blip r:embed="rId4">
                <a:alphaModFix/>
              </a:blip>
              <a:stretch>
                <a:fillRect/>
              </a:stretch>
            </p:blipFill>
            <p:spPr>
              <a:xfrm>
                <a:off x="5240113" y="2158874"/>
                <a:ext cx="2853477" cy="412875"/>
              </a:xfrm>
              <a:prstGeom prst="rect">
                <a:avLst/>
              </a:prstGeom>
              <a:noFill/>
              <a:ln>
                <a:noFill/>
              </a:ln>
            </p:spPr>
          </p:pic>
          <p:pic>
            <p:nvPicPr>
              <p:cNvPr id="1247" name="Google Shape;1247;p84"/>
              <p:cNvPicPr preferRelativeResize="0"/>
              <p:nvPr/>
            </p:nvPicPr>
            <p:blipFill>
              <a:blip r:embed="rId5">
                <a:alphaModFix/>
              </a:blip>
              <a:stretch>
                <a:fillRect/>
              </a:stretch>
            </p:blipFill>
            <p:spPr>
              <a:xfrm>
                <a:off x="4417949" y="2658050"/>
                <a:ext cx="4497802" cy="412875"/>
              </a:xfrm>
              <a:prstGeom prst="rect">
                <a:avLst/>
              </a:prstGeom>
              <a:noFill/>
              <a:ln>
                <a:noFill/>
              </a:ln>
            </p:spPr>
          </p:pic>
        </p:grpSp>
        <p:sp>
          <p:nvSpPr>
            <p:cNvPr id="1248" name="Google Shape;1248;p84"/>
            <p:cNvSpPr/>
            <p:nvPr/>
          </p:nvSpPr>
          <p:spPr>
            <a:xfrm>
              <a:off x="4708025" y="2041413"/>
              <a:ext cx="4290900" cy="10908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252" name="Shape 1252"/>
        <p:cNvGrpSpPr/>
        <p:nvPr/>
      </p:nvGrpSpPr>
      <p:grpSpPr>
        <a:xfrm>
          <a:off x="0" y="0"/>
          <a:ext cx="0" cy="0"/>
          <a:chOff x="0" y="0"/>
          <a:chExt cx="0" cy="0"/>
        </a:xfrm>
      </p:grpSpPr>
      <p:sp>
        <p:nvSpPr>
          <p:cNvPr id="1253" name="Google Shape;1253;p85"/>
          <p:cNvSpPr txBox="1"/>
          <p:nvPr>
            <p:ph idx="4294967295" type="body"/>
          </p:nvPr>
        </p:nvSpPr>
        <p:spPr>
          <a:xfrm>
            <a:off x="1022875" y="4302550"/>
            <a:ext cx="7098600" cy="447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800"/>
              <a:buNone/>
            </a:pPr>
            <a:r>
              <a:rPr lang="en">
                <a:solidFill>
                  <a:schemeClr val="dk1"/>
                </a:solidFill>
                <a:latin typeface="Questrial"/>
                <a:ea typeface="Questrial"/>
                <a:cs typeface="Questrial"/>
                <a:sym typeface="Questrial"/>
              </a:rPr>
              <a:t>Sử dụng multi-task training để kết hợp, tối ưu hóa tác vụ gợi ý và tác vụ tự giám sát.</a:t>
            </a:r>
            <a:endParaRPr>
              <a:solidFill>
                <a:schemeClr val="dk1"/>
              </a:solidFill>
              <a:latin typeface="Questrial"/>
              <a:ea typeface="Questrial"/>
              <a:cs typeface="Questrial"/>
              <a:sym typeface="Questrial"/>
            </a:endParaRPr>
          </a:p>
        </p:txBody>
      </p:sp>
      <p:sp>
        <p:nvSpPr>
          <p:cNvPr id="1254" name="Google Shape;1254;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accent6"/>
                </a:solidFill>
              </a:rPr>
              <a:t>‹#›</a:t>
            </a:fld>
            <a:endParaRPr b="1">
              <a:solidFill>
                <a:schemeClr val="accent6"/>
              </a:solidFill>
            </a:endParaRPr>
          </a:p>
        </p:txBody>
      </p:sp>
      <p:sp>
        <p:nvSpPr>
          <p:cNvPr id="1255" name="Google Shape;1255;p85"/>
          <p:cNvSpPr txBox="1"/>
          <p:nvPr>
            <p:ph idx="4294967295" type="title"/>
          </p:nvPr>
        </p:nvSpPr>
        <p:spPr>
          <a:xfrm>
            <a:off x="1974300" y="180450"/>
            <a:ext cx="5195400" cy="52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latin typeface="Montserrat SemiBold"/>
                <a:ea typeface="Montserrat SemiBold"/>
                <a:cs typeface="Montserrat SemiBold"/>
                <a:sym typeface="Montserrat SemiBold"/>
              </a:rPr>
              <a:t>Multi-task training</a:t>
            </a:r>
            <a:endParaRPr b="0">
              <a:latin typeface="Montserrat SemiBold"/>
              <a:ea typeface="Montserrat SemiBold"/>
              <a:cs typeface="Montserrat SemiBold"/>
              <a:sym typeface="Montserrat SemiBold"/>
            </a:endParaRPr>
          </a:p>
        </p:txBody>
      </p:sp>
      <p:grpSp>
        <p:nvGrpSpPr>
          <p:cNvPr id="1256" name="Google Shape;1256;p85"/>
          <p:cNvGrpSpPr/>
          <p:nvPr/>
        </p:nvGrpSpPr>
        <p:grpSpPr>
          <a:xfrm>
            <a:off x="3303450" y="3917650"/>
            <a:ext cx="2537100" cy="384900"/>
            <a:chOff x="3303399" y="3780942"/>
            <a:chExt cx="2537100" cy="384900"/>
          </a:xfrm>
        </p:grpSpPr>
        <p:sp>
          <p:nvSpPr>
            <p:cNvPr id="1257" name="Google Shape;1257;p85"/>
            <p:cNvSpPr/>
            <p:nvPr/>
          </p:nvSpPr>
          <p:spPr>
            <a:xfrm>
              <a:off x="3303399" y="3780942"/>
              <a:ext cx="2537100" cy="3849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8" name="Google Shape;1258;p85"/>
            <p:cNvPicPr preferRelativeResize="0"/>
            <p:nvPr/>
          </p:nvPicPr>
          <p:blipFill>
            <a:blip r:embed="rId3">
              <a:alphaModFix/>
            </a:blip>
            <a:stretch>
              <a:fillRect/>
            </a:stretch>
          </p:blipFill>
          <p:spPr>
            <a:xfrm>
              <a:off x="3407732" y="3850662"/>
              <a:ext cx="2328935" cy="245450"/>
            </a:xfrm>
            <a:prstGeom prst="rect">
              <a:avLst/>
            </a:prstGeom>
            <a:noFill/>
            <a:ln>
              <a:noFill/>
            </a:ln>
          </p:spPr>
        </p:pic>
      </p:grpSp>
      <p:grpSp>
        <p:nvGrpSpPr>
          <p:cNvPr id="1259" name="Google Shape;1259;p85"/>
          <p:cNvGrpSpPr/>
          <p:nvPr/>
        </p:nvGrpSpPr>
        <p:grpSpPr>
          <a:xfrm>
            <a:off x="1498843" y="793284"/>
            <a:ext cx="6146310" cy="2908613"/>
            <a:chOff x="1498843" y="976034"/>
            <a:chExt cx="6146310" cy="2908613"/>
          </a:xfrm>
        </p:grpSpPr>
        <p:grpSp>
          <p:nvGrpSpPr>
            <p:cNvPr id="1260" name="Google Shape;1260;p85"/>
            <p:cNvGrpSpPr/>
            <p:nvPr/>
          </p:nvGrpSpPr>
          <p:grpSpPr>
            <a:xfrm rot="-5400000">
              <a:off x="3168108" y="2008844"/>
              <a:ext cx="2708621" cy="643000"/>
              <a:chOff x="6492675" y="2910140"/>
              <a:chExt cx="956400" cy="763200"/>
            </a:xfrm>
          </p:grpSpPr>
          <p:sp>
            <p:nvSpPr>
              <p:cNvPr id="1261" name="Google Shape;1261;p85"/>
              <p:cNvSpPr/>
              <p:nvPr/>
            </p:nvSpPr>
            <p:spPr>
              <a:xfrm rot="10800000">
                <a:off x="6492675" y="2910140"/>
                <a:ext cx="956400" cy="763200"/>
              </a:xfrm>
              <a:prstGeom prst="trapezoid">
                <a:avLst>
                  <a:gd fmla="val 25000" name="adj"/>
                </a:avLst>
              </a:prstGeom>
              <a:solidFill>
                <a:srgbClr val="EEEEEE"/>
              </a:solidFill>
              <a:ln cap="flat" cmpd="sng" w="19050">
                <a:solidFill>
                  <a:srgbClr val="68686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1262" name="Google Shape;1262;p85"/>
              <p:cNvSpPr txBox="1"/>
              <p:nvPr/>
            </p:nvSpPr>
            <p:spPr>
              <a:xfrm rot="5398430">
                <a:off x="6642329" y="3195554"/>
                <a:ext cx="657000" cy="1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Questrial"/>
                    <a:ea typeface="Questrial"/>
                    <a:cs typeface="Questrial"/>
                    <a:sym typeface="Questrial"/>
                  </a:rPr>
                  <a:t>LightGCN</a:t>
                </a:r>
                <a:endParaRPr b="1" sz="1300">
                  <a:latin typeface="Questrial"/>
                  <a:ea typeface="Questrial"/>
                  <a:cs typeface="Questrial"/>
                  <a:sym typeface="Questrial"/>
                </a:endParaRPr>
              </a:p>
            </p:txBody>
          </p:sp>
        </p:grpSp>
        <p:cxnSp>
          <p:nvCxnSpPr>
            <p:cNvPr id="1263" name="Google Shape;1263;p85"/>
            <p:cNvCxnSpPr>
              <a:stCxn id="1264" idx="3"/>
            </p:cNvCxnSpPr>
            <p:nvPr/>
          </p:nvCxnSpPr>
          <p:spPr>
            <a:xfrm>
              <a:off x="2263715" y="1432952"/>
              <a:ext cx="1937100" cy="0"/>
            </a:xfrm>
            <a:prstGeom prst="straightConnector1">
              <a:avLst/>
            </a:prstGeom>
            <a:noFill/>
            <a:ln cap="flat" cmpd="sng" w="19050">
              <a:solidFill>
                <a:schemeClr val="lt2"/>
              </a:solidFill>
              <a:prstDash val="solid"/>
              <a:round/>
              <a:headEnd len="med" w="med" type="none"/>
              <a:tailEnd len="med" w="med" type="triangle"/>
            </a:ln>
          </p:spPr>
        </p:cxnSp>
        <p:cxnSp>
          <p:nvCxnSpPr>
            <p:cNvPr id="1265" name="Google Shape;1265;p85"/>
            <p:cNvCxnSpPr>
              <a:stCxn id="1266" idx="3"/>
            </p:cNvCxnSpPr>
            <p:nvPr/>
          </p:nvCxnSpPr>
          <p:spPr>
            <a:xfrm>
              <a:off x="3326981" y="2304225"/>
              <a:ext cx="873900" cy="0"/>
            </a:xfrm>
            <a:prstGeom prst="straightConnector1">
              <a:avLst/>
            </a:prstGeom>
            <a:noFill/>
            <a:ln cap="flat" cmpd="sng" w="19050">
              <a:solidFill>
                <a:srgbClr val="F6B26B"/>
              </a:solidFill>
              <a:prstDash val="solid"/>
              <a:round/>
              <a:headEnd len="med" w="med" type="none"/>
              <a:tailEnd len="med" w="med" type="triangle"/>
            </a:ln>
          </p:spPr>
        </p:cxnSp>
        <p:cxnSp>
          <p:nvCxnSpPr>
            <p:cNvPr id="1267" name="Google Shape;1267;p85"/>
            <p:cNvCxnSpPr>
              <a:stCxn id="1268" idx="3"/>
            </p:cNvCxnSpPr>
            <p:nvPr/>
          </p:nvCxnSpPr>
          <p:spPr>
            <a:xfrm>
              <a:off x="3326977" y="3227708"/>
              <a:ext cx="873900" cy="0"/>
            </a:xfrm>
            <a:prstGeom prst="straightConnector1">
              <a:avLst/>
            </a:prstGeom>
            <a:noFill/>
            <a:ln cap="flat" cmpd="sng" w="19050">
              <a:solidFill>
                <a:srgbClr val="6AA84F"/>
              </a:solidFill>
              <a:prstDash val="solid"/>
              <a:round/>
              <a:headEnd len="med" w="med" type="none"/>
              <a:tailEnd len="med" w="med" type="triangle"/>
            </a:ln>
          </p:spPr>
        </p:cxnSp>
        <p:cxnSp>
          <p:nvCxnSpPr>
            <p:cNvPr id="1269" name="Google Shape;1269;p85"/>
            <p:cNvCxnSpPr>
              <a:endCxn id="1270" idx="1"/>
            </p:cNvCxnSpPr>
            <p:nvPr/>
          </p:nvCxnSpPr>
          <p:spPr>
            <a:xfrm>
              <a:off x="4843950" y="2304217"/>
              <a:ext cx="873900" cy="0"/>
            </a:xfrm>
            <a:prstGeom prst="straightConnector1">
              <a:avLst/>
            </a:prstGeom>
            <a:noFill/>
            <a:ln cap="flat" cmpd="sng" w="19050">
              <a:solidFill>
                <a:srgbClr val="F6B26B"/>
              </a:solidFill>
              <a:prstDash val="solid"/>
              <a:round/>
              <a:headEnd len="med" w="med" type="none"/>
              <a:tailEnd len="med" w="med" type="triangle"/>
            </a:ln>
          </p:spPr>
        </p:cxnSp>
        <p:cxnSp>
          <p:nvCxnSpPr>
            <p:cNvPr id="1271" name="Google Shape;1271;p85"/>
            <p:cNvCxnSpPr>
              <a:endCxn id="1272" idx="1"/>
            </p:cNvCxnSpPr>
            <p:nvPr/>
          </p:nvCxnSpPr>
          <p:spPr>
            <a:xfrm>
              <a:off x="4843950" y="3227698"/>
              <a:ext cx="873900" cy="0"/>
            </a:xfrm>
            <a:prstGeom prst="straightConnector1">
              <a:avLst/>
            </a:prstGeom>
            <a:noFill/>
            <a:ln cap="flat" cmpd="sng" w="19050">
              <a:solidFill>
                <a:srgbClr val="6AA84F"/>
              </a:solidFill>
              <a:prstDash val="solid"/>
              <a:round/>
              <a:headEnd len="med" w="med" type="none"/>
              <a:tailEnd len="med" w="med" type="triangle"/>
            </a:ln>
          </p:spPr>
        </p:cxnSp>
        <p:cxnSp>
          <p:nvCxnSpPr>
            <p:cNvPr id="1273" name="Google Shape;1273;p85"/>
            <p:cNvCxnSpPr>
              <a:endCxn id="1274" idx="1"/>
            </p:cNvCxnSpPr>
            <p:nvPr/>
          </p:nvCxnSpPr>
          <p:spPr>
            <a:xfrm>
              <a:off x="4843950" y="1432921"/>
              <a:ext cx="873900" cy="0"/>
            </a:xfrm>
            <a:prstGeom prst="straightConnector1">
              <a:avLst/>
            </a:prstGeom>
            <a:noFill/>
            <a:ln cap="flat" cmpd="sng" w="19050">
              <a:solidFill>
                <a:schemeClr val="lt2"/>
              </a:solidFill>
              <a:prstDash val="solid"/>
              <a:round/>
              <a:headEnd len="med" w="med" type="none"/>
              <a:tailEnd len="med" w="med" type="triangle"/>
            </a:ln>
          </p:spPr>
        </p:cxnSp>
        <p:grpSp>
          <p:nvGrpSpPr>
            <p:cNvPr id="1275" name="Google Shape;1275;p85"/>
            <p:cNvGrpSpPr/>
            <p:nvPr/>
          </p:nvGrpSpPr>
          <p:grpSpPr>
            <a:xfrm>
              <a:off x="5717850" y="1186389"/>
              <a:ext cx="1927302" cy="572064"/>
              <a:chOff x="5250675" y="1870050"/>
              <a:chExt cx="2045100" cy="607029"/>
            </a:xfrm>
          </p:grpSpPr>
          <p:sp>
            <p:nvSpPr>
              <p:cNvPr id="1274" name="Google Shape;1274;p85"/>
              <p:cNvSpPr/>
              <p:nvPr/>
            </p:nvSpPr>
            <p:spPr>
              <a:xfrm>
                <a:off x="5250675" y="1870050"/>
                <a:ext cx="1056900" cy="523200"/>
              </a:xfrm>
              <a:prstGeom prst="roundRect">
                <a:avLst>
                  <a:gd fmla="val 16667"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Questrial"/>
                    <a:ea typeface="Questrial"/>
                    <a:cs typeface="Questrial"/>
                    <a:sym typeface="Questrial"/>
                  </a:rPr>
                  <a:t>Biểu diễn</a:t>
                </a:r>
                <a:endParaRPr b="1" sz="1000">
                  <a:latin typeface="Questrial"/>
                  <a:ea typeface="Questrial"/>
                  <a:cs typeface="Questrial"/>
                  <a:sym typeface="Questrial"/>
                </a:endParaRPr>
              </a:p>
            </p:txBody>
          </p:sp>
          <p:cxnSp>
            <p:nvCxnSpPr>
              <p:cNvPr id="1276" name="Google Shape;1276;p85"/>
              <p:cNvCxnSpPr>
                <a:stCxn id="1274" idx="3"/>
                <a:endCxn id="1277" idx="2"/>
              </p:cNvCxnSpPr>
              <p:nvPr/>
            </p:nvCxnSpPr>
            <p:spPr>
              <a:xfrm>
                <a:off x="6307575" y="2131650"/>
                <a:ext cx="703800" cy="0"/>
              </a:xfrm>
              <a:prstGeom prst="straightConnector1">
                <a:avLst/>
              </a:prstGeom>
              <a:noFill/>
              <a:ln cap="flat" cmpd="sng" w="19050">
                <a:solidFill>
                  <a:schemeClr val="lt2"/>
                </a:solidFill>
                <a:prstDash val="solid"/>
                <a:round/>
                <a:headEnd len="med" w="med" type="none"/>
                <a:tailEnd len="med" w="med" type="triangle"/>
              </a:ln>
            </p:spPr>
          </p:cxnSp>
          <p:sp>
            <p:nvSpPr>
              <p:cNvPr id="1277" name="Google Shape;1277;p85"/>
              <p:cNvSpPr/>
              <p:nvPr/>
            </p:nvSpPr>
            <p:spPr>
              <a:xfrm>
                <a:off x="7011375" y="1989450"/>
                <a:ext cx="284400" cy="284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8" name="Google Shape;1278;p85"/>
              <p:cNvPicPr preferRelativeResize="0"/>
              <p:nvPr/>
            </p:nvPicPr>
            <p:blipFill>
              <a:blip r:embed="rId4">
                <a:alphaModFix/>
              </a:blip>
              <a:stretch>
                <a:fillRect/>
              </a:stretch>
            </p:blipFill>
            <p:spPr>
              <a:xfrm>
                <a:off x="7011375" y="2339533"/>
                <a:ext cx="284400" cy="137546"/>
              </a:xfrm>
              <a:prstGeom prst="rect">
                <a:avLst/>
              </a:prstGeom>
              <a:noFill/>
              <a:ln>
                <a:noFill/>
              </a:ln>
            </p:spPr>
          </p:pic>
        </p:grpSp>
        <p:grpSp>
          <p:nvGrpSpPr>
            <p:cNvPr id="1279" name="Google Shape;1279;p85"/>
            <p:cNvGrpSpPr/>
            <p:nvPr/>
          </p:nvGrpSpPr>
          <p:grpSpPr>
            <a:xfrm>
              <a:off x="5717850" y="2057685"/>
              <a:ext cx="1927302" cy="1416545"/>
              <a:chOff x="5250675" y="2794600"/>
              <a:chExt cx="2045100" cy="1503125"/>
            </a:xfrm>
          </p:grpSpPr>
          <p:sp>
            <p:nvSpPr>
              <p:cNvPr id="1270" name="Google Shape;1270;p85"/>
              <p:cNvSpPr/>
              <p:nvPr/>
            </p:nvSpPr>
            <p:spPr>
              <a:xfrm>
                <a:off x="5250675" y="2794600"/>
                <a:ext cx="1056900" cy="523200"/>
              </a:xfrm>
              <a:prstGeom prst="roundRect">
                <a:avLst>
                  <a:gd fmla="val 16667" name="adj"/>
                </a:avLst>
              </a:prstGeom>
              <a:noFill/>
              <a:ln cap="flat" cmpd="sng" w="19050">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6B26B"/>
                    </a:solidFill>
                    <a:latin typeface="Questrial"/>
                    <a:ea typeface="Questrial"/>
                    <a:cs typeface="Questrial"/>
                    <a:sym typeface="Questrial"/>
                  </a:rPr>
                  <a:t>Biểu diễn </a:t>
                </a:r>
                <a:r>
                  <a:rPr b="1" lang="en" sz="1000">
                    <a:solidFill>
                      <a:srgbClr val="F6B26B"/>
                    </a:solidFill>
                    <a:latin typeface="Questrial"/>
                    <a:ea typeface="Questrial"/>
                    <a:cs typeface="Questrial"/>
                    <a:sym typeface="Questrial"/>
                  </a:rPr>
                  <a:t>tăng cường 1</a:t>
                </a:r>
                <a:endParaRPr b="1" sz="1000">
                  <a:solidFill>
                    <a:srgbClr val="F6B26B"/>
                  </a:solidFill>
                  <a:latin typeface="Questrial"/>
                  <a:ea typeface="Questrial"/>
                  <a:cs typeface="Questrial"/>
                  <a:sym typeface="Questrial"/>
                </a:endParaRPr>
              </a:p>
            </p:txBody>
          </p:sp>
          <p:sp>
            <p:nvSpPr>
              <p:cNvPr id="1272" name="Google Shape;1272;p85"/>
              <p:cNvSpPr/>
              <p:nvPr/>
            </p:nvSpPr>
            <p:spPr>
              <a:xfrm>
                <a:off x="5250675" y="3774525"/>
                <a:ext cx="1056900" cy="523200"/>
              </a:xfrm>
              <a:prstGeom prst="roundRect">
                <a:avLst>
                  <a:gd fmla="val 16667" name="adj"/>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6AA84F"/>
                    </a:solidFill>
                    <a:latin typeface="Questrial"/>
                    <a:ea typeface="Questrial"/>
                    <a:cs typeface="Questrial"/>
                    <a:sym typeface="Questrial"/>
                  </a:rPr>
                  <a:t>Biểu diễn tăng cường 2</a:t>
                </a:r>
                <a:endParaRPr b="1" sz="1000">
                  <a:solidFill>
                    <a:srgbClr val="6AA84F"/>
                  </a:solidFill>
                  <a:latin typeface="Questrial"/>
                  <a:ea typeface="Questrial"/>
                  <a:cs typeface="Questrial"/>
                  <a:sym typeface="Questrial"/>
                </a:endParaRPr>
              </a:p>
            </p:txBody>
          </p:sp>
          <p:cxnSp>
            <p:nvCxnSpPr>
              <p:cNvPr id="1280" name="Google Shape;1280;p85"/>
              <p:cNvCxnSpPr>
                <a:stCxn id="1270" idx="3"/>
                <a:endCxn id="1272" idx="3"/>
              </p:cNvCxnSpPr>
              <p:nvPr/>
            </p:nvCxnSpPr>
            <p:spPr>
              <a:xfrm>
                <a:off x="6307575" y="3056200"/>
                <a:ext cx="600" cy="979800"/>
              </a:xfrm>
              <a:prstGeom prst="bentConnector3">
                <a:avLst>
                  <a:gd fmla="val 42113222" name="adj1"/>
                </a:avLst>
              </a:prstGeom>
              <a:noFill/>
              <a:ln cap="flat" cmpd="sng" w="19050">
                <a:solidFill>
                  <a:schemeClr val="lt2"/>
                </a:solidFill>
                <a:prstDash val="solid"/>
                <a:round/>
                <a:headEnd len="med" w="med" type="none"/>
                <a:tailEnd len="med" w="med" type="none"/>
              </a:ln>
            </p:spPr>
          </p:cxnSp>
          <p:cxnSp>
            <p:nvCxnSpPr>
              <p:cNvPr id="1281" name="Google Shape;1281;p85"/>
              <p:cNvCxnSpPr>
                <a:endCxn id="1282" idx="2"/>
              </p:cNvCxnSpPr>
              <p:nvPr/>
            </p:nvCxnSpPr>
            <p:spPr>
              <a:xfrm>
                <a:off x="6565575" y="3533999"/>
                <a:ext cx="445800" cy="0"/>
              </a:xfrm>
              <a:prstGeom prst="straightConnector1">
                <a:avLst/>
              </a:prstGeom>
              <a:noFill/>
              <a:ln cap="flat" cmpd="sng" w="19050">
                <a:solidFill>
                  <a:schemeClr val="lt2"/>
                </a:solidFill>
                <a:prstDash val="solid"/>
                <a:round/>
                <a:headEnd len="med" w="med" type="none"/>
                <a:tailEnd len="med" w="med" type="triangle"/>
              </a:ln>
            </p:spPr>
          </p:cxnSp>
          <p:sp>
            <p:nvSpPr>
              <p:cNvPr id="1282" name="Google Shape;1282;p85"/>
              <p:cNvSpPr/>
              <p:nvPr/>
            </p:nvSpPr>
            <p:spPr>
              <a:xfrm>
                <a:off x="7011375" y="3391799"/>
                <a:ext cx="284400" cy="284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3" name="Google Shape;1283;p85"/>
              <p:cNvPicPr preferRelativeResize="0"/>
              <p:nvPr/>
            </p:nvPicPr>
            <p:blipFill>
              <a:blip r:embed="rId5">
                <a:alphaModFix/>
              </a:blip>
              <a:stretch>
                <a:fillRect/>
              </a:stretch>
            </p:blipFill>
            <p:spPr>
              <a:xfrm>
                <a:off x="7027216" y="3749816"/>
                <a:ext cx="252679" cy="144806"/>
              </a:xfrm>
              <a:prstGeom prst="rect">
                <a:avLst/>
              </a:prstGeom>
              <a:noFill/>
              <a:ln>
                <a:noFill/>
              </a:ln>
            </p:spPr>
          </p:pic>
        </p:grpSp>
        <p:grpSp>
          <p:nvGrpSpPr>
            <p:cNvPr id="1284" name="Google Shape;1284;p85"/>
            <p:cNvGrpSpPr/>
            <p:nvPr/>
          </p:nvGrpSpPr>
          <p:grpSpPr>
            <a:xfrm>
              <a:off x="1498843" y="997322"/>
              <a:ext cx="2108395" cy="2887325"/>
              <a:chOff x="1498843" y="997322"/>
              <a:chExt cx="2108395" cy="2887325"/>
            </a:xfrm>
          </p:grpSpPr>
          <p:grpSp>
            <p:nvGrpSpPr>
              <p:cNvPr id="1285" name="Google Shape;1285;p85"/>
              <p:cNvGrpSpPr/>
              <p:nvPr/>
            </p:nvGrpSpPr>
            <p:grpSpPr>
              <a:xfrm>
                <a:off x="1498843" y="997322"/>
                <a:ext cx="764873" cy="871260"/>
                <a:chOff x="1486675" y="1752113"/>
                <a:chExt cx="864900" cy="985200"/>
              </a:xfrm>
            </p:grpSpPr>
            <p:sp>
              <p:nvSpPr>
                <p:cNvPr id="1264" name="Google Shape;1264;p85"/>
                <p:cNvSpPr/>
                <p:nvPr/>
              </p:nvSpPr>
              <p:spPr>
                <a:xfrm>
                  <a:off x="1486675" y="1752113"/>
                  <a:ext cx="864900" cy="985200"/>
                </a:xfrm>
                <a:prstGeom prst="roundRect">
                  <a:avLst>
                    <a:gd fmla="val 16667"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6" name="Google Shape;1286;p85"/>
                <p:cNvGrpSpPr/>
                <p:nvPr/>
              </p:nvGrpSpPr>
              <p:grpSpPr>
                <a:xfrm>
                  <a:off x="1602343" y="1849836"/>
                  <a:ext cx="633566" cy="789763"/>
                  <a:chOff x="6496881" y="2571752"/>
                  <a:chExt cx="1792266" cy="2234124"/>
                </a:xfrm>
              </p:grpSpPr>
              <p:grpSp>
                <p:nvGrpSpPr>
                  <p:cNvPr id="1287" name="Google Shape;1287;p85"/>
                  <p:cNvGrpSpPr/>
                  <p:nvPr/>
                </p:nvGrpSpPr>
                <p:grpSpPr>
                  <a:xfrm>
                    <a:off x="6520707" y="2576739"/>
                    <a:ext cx="211598" cy="270539"/>
                    <a:chOff x="4899999" y="2882095"/>
                    <a:chExt cx="271244" cy="346801"/>
                  </a:xfrm>
                </p:grpSpPr>
                <p:sp>
                  <p:nvSpPr>
                    <p:cNvPr id="1288" name="Google Shape;1288;p85"/>
                    <p:cNvSpPr/>
                    <p:nvPr/>
                  </p:nvSpPr>
                  <p:spPr>
                    <a:xfrm>
                      <a:off x="4899999" y="2882095"/>
                      <a:ext cx="271244" cy="346801"/>
                    </a:xfrm>
                    <a:custGeom>
                      <a:rect b="b" l="l" r="r" t="t"/>
                      <a:pathLst>
                        <a:path extrusionOk="0" h="10947" w="8562">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5"/>
                    <p:cNvSpPr/>
                    <p:nvPr/>
                  </p:nvSpPr>
                  <p:spPr>
                    <a:xfrm>
                      <a:off x="5090491" y="3141364"/>
                      <a:ext cx="10581" cy="86391"/>
                    </a:xfrm>
                    <a:custGeom>
                      <a:rect b="b" l="l" r="r" t="t"/>
                      <a:pathLst>
                        <a:path extrusionOk="0" h="2727" w="334">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5"/>
                    <p:cNvSpPr/>
                    <p:nvPr/>
                  </p:nvSpPr>
                  <p:spPr>
                    <a:xfrm>
                      <a:off x="5031281" y="3152294"/>
                      <a:ext cx="10201" cy="10613"/>
                    </a:xfrm>
                    <a:custGeom>
                      <a:rect b="b" l="l" r="r" t="t"/>
                      <a:pathLst>
                        <a:path extrusionOk="0" h="335" w="322">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5"/>
                    <p:cNvSpPr/>
                    <p:nvPr/>
                  </p:nvSpPr>
                  <p:spPr>
                    <a:xfrm>
                      <a:off x="5031281" y="3217555"/>
                      <a:ext cx="10201" cy="10201"/>
                    </a:xfrm>
                    <a:custGeom>
                      <a:rect b="b" l="l" r="r" t="t"/>
                      <a:pathLst>
                        <a:path extrusionOk="0" h="322" w="322">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5"/>
                    <p:cNvSpPr/>
                    <p:nvPr/>
                  </p:nvSpPr>
                  <p:spPr>
                    <a:xfrm>
                      <a:off x="5031281" y="3184734"/>
                      <a:ext cx="10201" cy="10613"/>
                    </a:xfrm>
                    <a:custGeom>
                      <a:rect b="b" l="l" r="r" t="t"/>
                      <a:pathLst>
                        <a:path extrusionOk="0" h="335" w="322">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5"/>
                    <p:cNvSpPr/>
                    <p:nvPr/>
                  </p:nvSpPr>
                  <p:spPr>
                    <a:xfrm>
                      <a:off x="4998841" y="2995763"/>
                      <a:ext cx="10201" cy="15492"/>
                    </a:xfrm>
                    <a:custGeom>
                      <a:rect b="b" l="l" r="r" t="t"/>
                      <a:pathLst>
                        <a:path extrusionOk="0" h="489" w="322">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5"/>
                    <p:cNvSpPr/>
                    <p:nvPr/>
                  </p:nvSpPr>
                  <p:spPr>
                    <a:xfrm>
                      <a:off x="5063721" y="2995763"/>
                      <a:ext cx="10201" cy="15492"/>
                    </a:xfrm>
                    <a:custGeom>
                      <a:rect b="b" l="l" r="r" t="t"/>
                      <a:pathLst>
                        <a:path extrusionOk="0" h="489" w="322">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5"/>
                    <p:cNvSpPr/>
                    <p:nvPr/>
                  </p:nvSpPr>
                  <p:spPr>
                    <a:xfrm>
                      <a:off x="4993550"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5"/>
                    <p:cNvSpPr/>
                    <p:nvPr/>
                  </p:nvSpPr>
                  <p:spPr>
                    <a:xfrm>
                      <a:off x="5058051"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5"/>
                    <p:cNvSpPr/>
                    <p:nvPr/>
                  </p:nvSpPr>
                  <p:spPr>
                    <a:xfrm>
                      <a:off x="5007141" y="3025574"/>
                      <a:ext cx="58481" cy="32092"/>
                    </a:xfrm>
                    <a:custGeom>
                      <a:rect b="b" l="l" r="r" t="t"/>
                      <a:pathLst>
                        <a:path extrusionOk="0" h="1013" w="1846">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85"/>
                  <p:cNvGrpSpPr/>
                  <p:nvPr/>
                </p:nvGrpSpPr>
                <p:grpSpPr>
                  <a:xfrm>
                    <a:off x="6496881" y="3061527"/>
                    <a:ext cx="259270" cy="276916"/>
                    <a:chOff x="5289631" y="1500214"/>
                    <a:chExt cx="332355" cy="354974"/>
                  </a:xfrm>
                </p:grpSpPr>
                <p:sp>
                  <p:nvSpPr>
                    <p:cNvPr id="1299" name="Google Shape;1299;p85"/>
                    <p:cNvSpPr/>
                    <p:nvPr/>
                  </p:nvSpPr>
                  <p:spPr>
                    <a:xfrm>
                      <a:off x="5432603" y="1667040"/>
                      <a:ext cx="45651" cy="16157"/>
                    </a:xfrm>
                    <a:custGeom>
                      <a:rect b="b" l="l" r="r" t="t"/>
                      <a:pathLst>
                        <a:path extrusionOk="0" h="510" w="1441">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5"/>
                    <p:cNvSpPr/>
                    <p:nvPr/>
                  </p:nvSpPr>
                  <p:spPr>
                    <a:xfrm>
                      <a:off x="5416763" y="1628074"/>
                      <a:ext cx="10581" cy="15872"/>
                    </a:xfrm>
                    <a:custGeom>
                      <a:rect b="b" l="l" r="r" t="t"/>
                      <a:pathLst>
                        <a:path extrusionOk="0" h="501" w="334">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5"/>
                    <p:cNvSpPr/>
                    <p:nvPr/>
                  </p:nvSpPr>
                  <p:spPr>
                    <a:xfrm>
                      <a:off x="5483893" y="1628074"/>
                      <a:ext cx="10233" cy="15872"/>
                    </a:xfrm>
                    <a:custGeom>
                      <a:rect b="b" l="l" r="r" t="t"/>
                      <a:pathLst>
                        <a:path extrusionOk="0" h="501" w="323">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5"/>
                    <p:cNvSpPr/>
                    <p:nvPr/>
                  </p:nvSpPr>
                  <p:spPr>
                    <a:xfrm>
                      <a:off x="5411093" y="1611474"/>
                      <a:ext cx="21923" cy="10613"/>
                    </a:xfrm>
                    <a:custGeom>
                      <a:rect b="b" l="l" r="r" t="t"/>
                      <a:pathLst>
                        <a:path extrusionOk="0" h="335" w="692">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5"/>
                    <p:cNvSpPr/>
                    <p:nvPr/>
                  </p:nvSpPr>
                  <p:spPr>
                    <a:xfrm>
                      <a:off x="5478254" y="1611474"/>
                      <a:ext cx="21511" cy="10613"/>
                    </a:xfrm>
                    <a:custGeom>
                      <a:rect b="b" l="l" r="r" t="t"/>
                      <a:pathLst>
                        <a:path extrusionOk="0" h="335" w="679">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5"/>
                    <p:cNvSpPr/>
                    <p:nvPr/>
                  </p:nvSpPr>
                  <p:spPr>
                    <a:xfrm>
                      <a:off x="5289631" y="1500214"/>
                      <a:ext cx="332355" cy="354974"/>
                    </a:xfrm>
                    <a:custGeom>
                      <a:rect b="b" l="l" r="r" t="t"/>
                      <a:pathLst>
                        <a:path extrusionOk="0" h="11205" w="10491">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85"/>
                  <p:cNvGrpSpPr/>
                  <p:nvPr/>
                </p:nvGrpSpPr>
                <p:grpSpPr>
                  <a:xfrm>
                    <a:off x="6517480" y="3547720"/>
                    <a:ext cx="218048" cy="277509"/>
                    <a:chOff x="7594288" y="2415259"/>
                    <a:chExt cx="279513" cy="355735"/>
                  </a:xfrm>
                </p:grpSpPr>
                <p:sp>
                  <p:nvSpPr>
                    <p:cNvPr id="1306" name="Google Shape;1306;p85"/>
                    <p:cNvSpPr/>
                    <p:nvPr/>
                  </p:nvSpPr>
                  <p:spPr>
                    <a:xfrm>
                      <a:off x="7696108" y="2531841"/>
                      <a:ext cx="10233" cy="16220"/>
                    </a:xfrm>
                    <a:custGeom>
                      <a:rect b="b" l="l" r="r" t="t"/>
                      <a:pathLst>
                        <a:path extrusionOk="0" h="512" w="323">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5"/>
                    <p:cNvSpPr/>
                    <p:nvPr/>
                  </p:nvSpPr>
                  <p:spPr>
                    <a:xfrm>
                      <a:off x="7762889" y="2531841"/>
                      <a:ext cx="10581" cy="16220"/>
                    </a:xfrm>
                    <a:custGeom>
                      <a:rect b="b" l="l" r="r" t="t"/>
                      <a:pathLst>
                        <a:path extrusionOk="0" h="512" w="334">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5"/>
                    <p:cNvSpPr/>
                    <p:nvPr/>
                  </p:nvSpPr>
                  <p:spPr>
                    <a:xfrm>
                      <a:off x="7711948" y="2571156"/>
                      <a:ext cx="45302" cy="15777"/>
                    </a:xfrm>
                    <a:custGeom>
                      <a:rect b="b" l="l" r="r" t="t"/>
                      <a:pathLst>
                        <a:path extrusionOk="0" h="498" w="143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5"/>
                    <p:cNvSpPr/>
                    <p:nvPr/>
                  </p:nvSpPr>
                  <p:spPr>
                    <a:xfrm>
                      <a:off x="7594288" y="2415259"/>
                      <a:ext cx="279513" cy="355735"/>
                    </a:xfrm>
                    <a:custGeom>
                      <a:rect b="b" l="l" r="r" t="t"/>
                      <a:pathLst>
                        <a:path extrusionOk="0" h="11229" w="8823">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5"/>
                    <p:cNvSpPr/>
                    <p:nvPr/>
                  </p:nvSpPr>
                  <p:spPr>
                    <a:xfrm>
                      <a:off x="7690469" y="2515241"/>
                      <a:ext cx="21511" cy="10581"/>
                    </a:xfrm>
                    <a:custGeom>
                      <a:rect b="b" l="l" r="r" t="t"/>
                      <a:pathLst>
                        <a:path extrusionOk="0" h="334" w="679">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5"/>
                    <p:cNvSpPr/>
                    <p:nvPr/>
                  </p:nvSpPr>
                  <p:spPr>
                    <a:xfrm>
                      <a:off x="7757218" y="2515241"/>
                      <a:ext cx="21923" cy="10581"/>
                    </a:xfrm>
                    <a:custGeom>
                      <a:rect b="b" l="l" r="r" t="t"/>
                      <a:pathLst>
                        <a:path extrusionOk="0" h="334" w="692">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85"/>
                  <p:cNvGrpSpPr/>
                  <p:nvPr/>
                </p:nvGrpSpPr>
                <p:grpSpPr>
                  <a:xfrm>
                    <a:off x="6520860" y="4034493"/>
                    <a:ext cx="211301" cy="281339"/>
                    <a:chOff x="6248458" y="2869772"/>
                    <a:chExt cx="270864" cy="360645"/>
                  </a:xfrm>
                </p:grpSpPr>
                <p:sp>
                  <p:nvSpPr>
                    <p:cNvPr id="1313" name="Google Shape;1313;p85"/>
                    <p:cNvSpPr/>
                    <p:nvPr/>
                  </p:nvSpPr>
                  <p:spPr>
                    <a:xfrm>
                      <a:off x="6345399" y="2995003"/>
                      <a:ext cx="10201" cy="15872"/>
                    </a:xfrm>
                    <a:custGeom>
                      <a:rect b="b" l="l" r="r" t="t"/>
                      <a:pathLst>
                        <a:path extrusionOk="0" h="501" w="322">
                          <a:moveTo>
                            <a:pt x="155" y="1"/>
                          </a:moveTo>
                          <a:cubicBezTo>
                            <a:pt x="72" y="1"/>
                            <a:pt x="0" y="72"/>
                            <a:pt x="0" y="156"/>
                          </a:cubicBezTo>
                          <a:lnTo>
                            <a:pt x="0" y="334"/>
                          </a:lnTo>
                          <a:cubicBezTo>
                            <a:pt x="0" y="429"/>
                            <a:pt x="72" y="501"/>
                            <a:pt x="155" y="501"/>
                          </a:cubicBezTo>
                          <a:cubicBezTo>
                            <a:pt x="251" y="501"/>
                            <a:pt x="322" y="429"/>
                            <a:pt x="322" y="334"/>
                          </a:cubicBezTo>
                          <a:lnTo>
                            <a:pt x="322" y="156"/>
                          </a:lnTo>
                          <a:cubicBezTo>
                            <a:pt x="322" y="72"/>
                            <a:pt x="251"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5"/>
                    <p:cNvSpPr/>
                    <p:nvPr/>
                  </p:nvSpPr>
                  <p:spPr>
                    <a:xfrm>
                      <a:off x="6412529" y="2995003"/>
                      <a:ext cx="10993" cy="15872"/>
                    </a:xfrm>
                    <a:custGeom>
                      <a:rect b="b" l="l" r="r" t="t"/>
                      <a:pathLst>
                        <a:path extrusionOk="0" h="501" w="347">
                          <a:moveTo>
                            <a:pt x="167" y="1"/>
                          </a:moveTo>
                          <a:cubicBezTo>
                            <a:pt x="84" y="1"/>
                            <a:pt x="1" y="72"/>
                            <a:pt x="1" y="156"/>
                          </a:cubicBezTo>
                          <a:lnTo>
                            <a:pt x="1" y="334"/>
                          </a:lnTo>
                          <a:cubicBezTo>
                            <a:pt x="1" y="429"/>
                            <a:pt x="84" y="501"/>
                            <a:pt x="167" y="501"/>
                          </a:cubicBezTo>
                          <a:cubicBezTo>
                            <a:pt x="251" y="501"/>
                            <a:pt x="334" y="429"/>
                            <a:pt x="334" y="334"/>
                          </a:cubicBezTo>
                          <a:lnTo>
                            <a:pt x="334" y="156"/>
                          </a:lnTo>
                          <a:cubicBezTo>
                            <a:pt x="346" y="72"/>
                            <a:pt x="275"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5"/>
                    <p:cNvSpPr/>
                    <p:nvPr/>
                  </p:nvSpPr>
                  <p:spPr>
                    <a:xfrm>
                      <a:off x="6248458" y="2869772"/>
                      <a:ext cx="270864" cy="360645"/>
                    </a:xfrm>
                    <a:custGeom>
                      <a:rect b="b" l="l" r="r" t="t"/>
                      <a:pathLst>
                        <a:path extrusionOk="0" h="11384" w="8550">
                          <a:moveTo>
                            <a:pt x="4275" y="513"/>
                          </a:moveTo>
                          <a:cubicBezTo>
                            <a:pt x="5585" y="513"/>
                            <a:pt x="6668" y="1537"/>
                            <a:pt x="6775" y="2823"/>
                          </a:cubicBezTo>
                          <a:cubicBezTo>
                            <a:pt x="6073" y="2608"/>
                            <a:pt x="5204" y="2489"/>
                            <a:pt x="4275" y="2489"/>
                          </a:cubicBezTo>
                          <a:cubicBezTo>
                            <a:pt x="3358" y="2489"/>
                            <a:pt x="2477" y="2608"/>
                            <a:pt x="1775" y="2823"/>
                          </a:cubicBezTo>
                          <a:cubicBezTo>
                            <a:pt x="1882" y="1537"/>
                            <a:pt x="2965" y="513"/>
                            <a:pt x="4275" y="513"/>
                          </a:cubicBezTo>
                          <a:close/>
                          <a:moveTo>
                            <a:pt x="2156" y="3073"/>
                          </a:moveTo>
                          <a:lnTo>
                            <a:pt x="2156" y="3382"/>
                          </a:lnTo>
                          <a:cubicBezTo>
                            <a:pt x="2156" y="3490"/>
                            <a:pt x="2120" y="3573"/>
                            <a:pt x="2060" y="3632"/>
                          </a:cubicBezTo>
                          <a:cubicBezTo>
                            <a:pt x="1977" y="3716"/>
                            <a:pt x="1894" y="3740"/>
                            <a:pt x="1798" y="3740"/>
                          </a:cubicBezTo>
                          <a:lnTo>
                            <a:pt x="1787" y="3740"/>
                          </a:lnTo>
                          <a:lnTo>
                            <a:pt x="1787" y="3168"/>
                          </a:lnTo>
                          <a:lnTo>
                            <a:pt x="1775" y="3168"/>
                          </a:lnTo>
                          <a:cubicBezTo>
                            <a:pt x="1894" y="3132"/>
                            <a:pt x="2025" y="3097"/>
                            <a:pt x="2156" y="3073"/>
                          </a:cubicBezTo>
                          <a:close/>
                          <a:moveTo>
                            <a:pt x="4263" y="2835"/>
                          </a:moveTo>
                          <a:cubicBezTo>
                            <a:pt x="5204" y="2835"/>
                            <a:pt x="6073" y="2954"/>
                            <a:pt x="6763" y="3180"/>
                          </a:cubicBezTo>
                          <a:lnTo>
                            <a:pt x="6763" y="4430"/>
                          </a:lnTo>
                          <a:cubicBezTo>
                            <a:pt x="6692" y="4371"/>
                            <a:pt x="6597" y="4287"/>
                            <a:pt x="6489" y="4204"/>
                          </a:cubicBezTo>
                          <a:cubicBezTo>
                            <a:pt x="6459" y="4178"/>
                            <a:pt x="6421" y="4166"/>
                            <a:pt x="6384" y="4166"/>
                          </a:cubicBezTo>
                          <a:cubicBezTo>
                            <a:pt x="6334" y="4166"/>
                            <a:pt x="6285" y="4187"/>
                            <a:pt x="6251" y="4228"/>
                          </a:cubicBezTo>
                          <a:cubicBezTo>
                            <a:pt x="6192" y="4311"/>
                            <a:pt x="6216" y="4406"/>
                            <a:pt x="6287" y="4466"/>
                          </a:cubicBezTo>
                          <a:cubicBezTo>
                            <a:pt x="6335" y="4502"/>
                            <a:pt x="6370" y="4525"/>
                            <a:pt x="6406" y="4561"/>
                          </a:cubicBezTo>
                          <a:lnTo>
                            <a:pt x="6406" y="4621"/>
                          </a:lnTo>
                          <a:cubicBezTo>
                            <a:pt x="6406" y="5811"/>
                            <a:pt x="5442" y="6764"/>
                            <a:pt x="4251" y="6764"/>
                          </a:cubicBezTo>
                          <a:cubicBezTo>
                            <a:pt x="3060" y="6764"/>
                            <a:pt x="2084" y="5799"/>
                            <a:pt x="2084" y="4609"/>
                          </a:cubicBezTo>
                          <a:cubicBezTo>
                            <a:pt x="2084" y="4513"/>
                            <a:pt x="2013" y="4442"/>
                            <a:pt x="1929" y="4442"/>
                          </a:cubicBezTo>
                          <a:cubicBezTo>
                            <a:pt x="1834" y="4442"/>
                            <a:pt x="1763" y="4513"/>
                            <a:pt x="1763" y="4609"/>
                          </a:cubicBezTo>
                          <a:lnTo>
                            <a:pt x="1763" y="4621"/>
                          </a:lnTo>
                          <a:lnTo>
                            <a:pt x="1656" y="4621"/>
                          </a:lnTo>
                          <a:cubicBezTo>
                            <a:pt x="1584" y="4621"/>
                            <a:pt x="1513" y="4585"/>
                            <a:pt x="1453" y="4525"/>
                          </a:cubicBezTo>
                          <a:cubicBezTo>
                            <a:pt x="1429" y="4490"/>
                            <a:pt x="1417" y="4406"/>
                            <a:pt x="1417" y="4335"/>
                          </a:cubicBezTo>
                          <a:cubicBezTo>
                            <a:pt x="1429" y="4204"/>
                            <a:pt x="1572" y="4085"/>
                            <a:pt x="1715" y="4085"/>
                          </a:cubicBezTo>
                          <a:lnTo>
                            <a:pt x="1775" y="4085"/>
                          </a:lnTo>
                          <a:cubicBezTo>
                            <a:pt x="1965" y="4085"/>
                            <a:pt x="2132" y="4013"/>
                            <a:pt x="2263" y="3871"/>
                          </a:cubicBezTo>
                          <a:cubicBezTo>
                            <a:pt x="2406" y="3740"/>
                            <a:pt x="2477" y="3561"/>
                            <a:pt x="2477" y="3382"/>
                          </a:cubicBezTo>
                          <a:lnTo>
                            <a:pt x="2477" y="3001"/>
                          </a:lnTo>
                          <a:cubicBezTo>
                            <a:pt x="2787" y="2942"/>
                            <a:pt x="3120" y="2894"/>
                            <a:pt x="3453" y="2858"/>
                          </a:cubicBezTo>
                          <a:cubicBezTo>
                            <a:pt x="4251" y="3156"/>
                            <a:pt x="5001" y="3549"/>
                            <a:pt x="5739" y="4049"/>
                          </a:cubicBezTo>
                          <a:cubicBezTo>
                            <a:pt x="5763" y="4073"/>
                            <a:pt x="5799" y="4085"/>
                            <a:pt x="5823" y="4085"/>
                          </a:cubicBezTo>
                          <a:cubicBezTo>
                            <a:pt x="5882" y="4085"/>
                            <a:pt x="5930" y="4049"/>
                            <a:pt x="5954" y="4013"/>
                          </a:cubicBezTo>
                          <a:cubicBezTo>
                            <a:pt x="6013" y="3930"/>
                            <a:pt x="5989" y="3835"/>
                            <a:pt x="5918" y="3775"/>
                          </a:cubicBezTo>
                          <a:cubicBezTo>
                            <a:pt x="5382" y="3394"/>
                            <a:pt x="4823" y="3085"/>
                            <a:pt x="4251" y="2835"/>
                          </a:cubicBezTo>
                          <a:close/>
                          <a:moveTo>
                            <a:pt x="1822" y="4990"/>
                          </a:moveTo>
                          <a:cubicBezTo>
                            <a:pt x="1929" y="5764"/>
                            <a:pt x="2406" y="6418"/>
                            <a:pt x="3037" y="6811"/>
                          </a:cubicBezTo>
                          <a:lnTo>
                            <a:pt x="3037" y="7538"/>
                          </a:lnTo>
                          <a:cubicBezTo>
                            <a:pt x="3037" y="7776"/>
                            <a:pt x="2894" y="7966"/>
                            <a:pt x="2679" y="8062"/>
                          </a:cubicBezTo>
                          <a:lnTo>
                            <a:pt x="1656" y="8383"/>
                          </a:lnTo>
                          <a:lnTo>
                            <a:pt x="1310" y="8157"/>
                          </a:lnTo>
                          <a:lnTo>
                            <a:pt x="1906" y="7419"/>
                          </a:lnTo>
                          <a:cubicBezTo>
                            <a:pt x="1941" y="7371"/>
                            <a:pt x="1953" y="7323"/>
                            <a:pt x="1941" y="7288"/>
                          </a:cubicBezTo>
                          <a:cubicBezTo>
                            <a:pt x="1929" y="7240"/>
                            <a:pt x="1894" y="7192"/>
                            <a:pt x="1846" y="7169"/>
                          </a:cubicBezTo>
                          <a:lnTo>
                            <a:pt x="1286" y="6883"/>
                          </a:lnTo>
                          <a:cubicBezTo>
                            <a:pt x="1656" y="6073"/>
                            <a:pt x="1727" y="5323"/>
                            <a:pt x="1763" y="4990"/>
                          </a:cubicBezTo>
                          <a:close/>
                          <a:moveTo>
                            <a:pt x="6775" y="4847"/>
                          </a:moveTo>
                          <a:lnTo>
                            <a:pt x="6811" y="4871"/>
                          </a:lnTo>
                          <a:cubicBezTo>
                            <a:pt x="6823" y="5121"/>
                            <a:pt x="6882" y="5978"/>
                            <a:pt x="7287" y="6871"/>
                          </a:cubicBezTo>
                          <a:lnTo>
                            <a:pt x="6716" y="7145"/>
                          </a:lnTo>
                          <a:cubicBezTo>
                            <a:pt x="6668" y="7180"/>
                            <a:pt x="6644" y="7204"/>
                            <a:pt x="6632" y="7264"/>
                          </a:cubicBezTo>
                          <a:cubicBezTo>
                            <a:pt x="6609" y="7311"/>
                            <a:pt x="6632" y="7371"/>
                            <a:pt x="6656" y="7407"/>
                          </a:cubicBezTo>
                          <a:lnTo>
                            <a:pt x="7251" y="8145"/>
                          </a:lnTo>
                          <a:lnTo>
                            <a:pt x="6906" y="8383"/>
                          </a:lnTo>
                          <a:lnTo>
                            <a:pt x="5894" y="8026"/>
                          </a:lnTo>
                          <a:cubicBezTo>
                            <a:pt x="5680" y="7954"/>
                            <a:pt x="5537" y="7740"/>
                            <a:pt x="5537" y="7502"/>
                          </a:cubicBezTo>
                          <a:lnTo>
                            <a:pt x="5537" y="6776"/>
                          </a:lnTo>
                          <a:cubicBezTo>
                            <a:pt x="6228" y="6371"/>
                            <a:pt x="6704" y="5680"/>
                            <a:pt x="6775" y="4847"/>
                          </a:cubicBezTo>
                          <a:close/>
                          <a:moveTo>
                            <a:pt x="5192" y="6966"/>
                          </a:moveTo>
                          <a:lnTo>
                            <a:pt x="5192" y="7538"/>
                          </a:lnTo>
                          <a:cubicBezTo>
                            <a:pt x="5192" y="7859"/>
                            <a:pt x="5370" y="8157"/>
                            <a:pt x="5656" y="8312"/>
                          </a:cubicBezTo>
                          <a:cubicBezTo>
                            <a:pt x="5597" y="8478"/>
                            <a:pt x="5525" y="8621"/>
                            <a:pt x="5418" y="8752"/>
                          </a:cubicBezTo>
                          <a:cubicBezTo>
                            <a:pt x="5358" y="8835"/>
                            <a:pt x="5370" y="8931"/>
                            <a:pt x="5454" y="8990"/>
                          </a:cubicBezTo>
                          <a:cubicBezTo>
                            <a:pt x="5477" y="9026"/>
                            <a:pt x="5525" y="9026"/>
                            <a:pt x="5549" y="9026"/>
                          </a:cubicBezTo>
                          <a:cubicBezTo>
                            <a:pt x="5597" y="9026"/>
                            <a:pt x="5656" y="9014"/>
                            <a:pt x="5692" y="8966"/>
                          </a:cubicBezTo>
                          <a:cubicBezTo>
                            <a:pt x="5823" y="8800"/>
                            <a:pt x="5918" y="8621"/>
                            <a:pt x="5989" y="8431"/>
                          </a:cubicBezTo>
                          <a:lnTo>
                            <a:pt x="6347" y="8550"/>
                          </a:lnTo>
                          <a:cubicBezTo>
                            <a:pt x="6013" y="9395"/>
                            <a:pt x="5204" y="9990"/>
                            <a:pt x="4275" y="9990"/>
                          </a:cubicBezTo>
                          <a:cubicBezTo>
                            <a:pt x="3358" y="9990"/>
                            <a:pt x="2537" y="9395"/>
                            <a:pt x="2239" y="8538"/>
                          </a:cubicBezTo>
                          <a:lnTo>
                            <a:pt x="2596" y="8419"/>
                          </a:lnTo>
                          <a:cubicBezTo>
                            <a:pt x="2834" y="9133"/>
                            <a:pt x="3501" y="9621"/>
                            <a:pt x="4275" y="9621"/>
                          </a:cubicBezTo>
                          <a:cubicBezTo>
                            <a:pt x="4525" y="9621"/>
                            <a:pt x="4787" y="9562"/>
                            <a:pt x="5025" y="9455"/>
                          </a:cubicBezTo>
                          <a:cubicBezTo>
                            <a:pt x="5108" y="9407"/>
                            <a:pt x="5144" y="9324"/>
                            <a:pt x="5108" y="9228"/>
                          </a:cubicBezTo>
                          <a:cubicBezTo>
                            <a:pt x="5075" y="9170"/>
                            <a:pt x="5025" y="9136"/>
                            <a:pt x="4965" y="9136"/>
                          </a:cubicBezTo>
                          <a:cubicBezTo>
                            <a:pt x="4939" y="9136"/>
                            <a:pt x="4911" y="9142"/>
                            <a:pt x="4882" y="9157"/>
                          </a:cubicBezTo>
                          <a:cubicBezTo>
                            <a:pt x="4692" y="9252"/>
                            <a:pt x="4501" y="9288"/>
                            <a:pt x="4287" y="9288"/>
                          </a:cubicBezTo>
                          <a:cubicBezTo>
                            <a:pt x="3668" y="9288"/>
                            <a:pt x="3120" y="8895"/>
                            <a:pt x="2918" y="8312"/>
                          </a:cubicBezTo>
                          <a:cubicBezTo>
                            <a:pt x="3203" y="8157"/>
                            <a:pt x="3382" y="7859"/>
                            <a:pt x="3382" y="7538"/>
                          </a:cubicBezTo>
                          <a:lnTo>
                            <a:pt x="3382" y="6966"/>
                          </a:lnTo>
                          <a:cubicBezTo>
                            <a:pt x="3668" y="7073"/>
                            <a:pt x="3965" y="7133"/>
                            <a:pt x="4287" y="7133"/>
                          </a:cubicBezTo>
                          <a:cubicBezTo>
                            <a:pt x="4596" y="7133"/>
                            <a:pt x="4918" y="7073"/>
                            <a:pt x="5192" y="6966"/>
                          </a:cubicBezTo>
                          <a:close/>
                          <a:moveTo>
                            <a:pt x="4096" y="1"/>
                          </a:moveTo>
                          <a:cubicBezTo>
                            <a:pt x="4013" y="1"/>
                            <a:pt x="3930" y="84"/>
                            <a:pt x="3930" y="168"/>
                          </a:cubicBezTo>
                          <a:lnTo>
                            <a:pt x="3930" y="203"/>
                          </a:lnTo>
                          <a:cubicBezTo>
                            <a:pt x="2549" y="358"/>
                            <a:pt x="1477" y="1525"/>
                            <a:pt x="1429" y="2942"/>
                          </a:cubicBezTo>
                          <a:cubicBezTo>
                            <a:pt x="1346" y="2966"/>
                            <a:pt x="1251" y="3013"/>
                            <a:pt x="1167" y="3037"/>
                          </a:cubicBezTo>
                          <a:cubicBezTo>
                            <a:pt x="1072" y="3085"/>
                            <a:pt x="1048" y="3180"/>
                            <a:pt x="1072" y="3263"/>
                          </a:cubicBezTo>
                          <a:cubicBezTo>
                            <a:pt x="1109" y="3336"/>
                            <a:pt x="1173" y="3367"/>
                            <a:pt x="1238" y="3367"/>
                          </a:cubicBezTo>
                          <a:cubicBezTo>
                            <a:pt x="1258" y="3367"/>
                            <a:pt x="1279" y="3364"/>
                            <a:pt x="1298" y="3359"/>
                          </a:cubicBezTo>
                          <a:cubicBezTo>
                            <a:pt x="1346" y="3335"/>
                            <a:pt x="1370" y="3323"/>
                            <a:pt x="1417" y="3299"/>
                          </a:cubicBezTo>
                          <a:lnTo>
                            <a:pt x="1417" y="3799"/>
                          </a:lnTo>
                          <a:cubicBezTo>
                            <a:pt x="1227" y="3894"/>
                            <a:pt x="1096" y="4073"/>
                            <a:pt x="1060" y="4287"/>
                          </a:cubicBezTo>
                          <a:cubicBezTo>
                            <a:pt x="1048" y="4466"/>
                            <a:pt x="1108" y="4633"/>
                            <a:pt x="1215" y="4763"/>
                          </a:cubicBezTo>
                          <a:cubicBezTo>
                            <a:pt x="1275" y="4823"/>
                            <a:pt x="1334" y="4871"/>
                            <a:pt x="1406" y="4918"/>
                          </a:cubicBezTo>
                          <a:cubicBezTo>
                            <a:pt x="1394" y="5216"/>
                            <a:pt x="1298" y="6049"/>
                            <a:pt x="894" y="6871"/>
                          </a:cubicBezTo>
                          <a:cubicBezTo>
                            <a:pt x="858" y="6954"/>
                            <a:pt x="882" y="7049"/>
                            <a:pt x="965" y="7085"/>
                          </a:cubicBezTo>
                          <a:lnTo>
                            <a:pt x="1501" y="7359"/>
                          </a:lnTo>
                          <a:lnTo>
                            <a:pt x="929" y="8085"/>
                          </a:lnTo>
                          <a:cubicBezTo>
                            <a:pt x="894" y="8121"/>
                            <a:pt x="882" y="8181"/>
                            <a:pt x="894" y="8216"/>
                          </a:cubicBezTo>
                          <a:cubicBezTo>
                            <a:pt x="894" y="8264"/>
                            <a:pt x="929" y="8312"/>
                            <a:pt x="965" y="8335"/>
                          </a:cubicBezTo>
                          <a:lnTo>
                            <a:pt x="1251" y="8538"/>
                          </a:lnTo>
                          <a:lnTo>
                            <a:pt x="822" y="8681"/>
                          </a:lnTo>
                          <a:cubicBezTo>
                            <a:pt x="334" y="8859"/>
                            <a:pt x="1" y="9324"/>
                            <a:pt x="1" y="9836"/>
                          </a:cubicBezTo>
                          <a:lnTo>
                            <a:pt x="1" y="11229"/>
                          </a:lnTo>
                          <a:cubicBezTo>
                            <a:pt x="1" y="11312"/>
                            <a:pt x="72" y="11383"/>
                            <a:pt x="167" y="11383"/>
                          </a:cubicBezTo>
                          <a:cubicBezTo>
                            <a:pt x="251" y="11383"/>
                            <a:pt x="334" y="11312"/>
                            <a:pt x="334" y="11229"/>
                          </a:cubicBezTo>
                          <a:lnTo>
                            <a:pt x="334" y="9836"/>
                          </a:lnTo>
                          <a:cubicBezTo>
                            <a:pt x="334" y="9455"/>
                            <a:pt x="572" y="9109"/>
                            <a:pt x="929" y="8990"/>
                          </a:cubicBezTo>
                          <a:lnTo>
                            <a:pt x="1906" y="8645"/>
                          </a:lnTo>
                          <a:cubicBezTo>
                            <a:pt x="2251" y="9645"/>
                            <a:pt x="3191" y="10336"/>
                            <a:pt x="4263" y="10336"/>
                          </a:cubicBezTo>
                          <a:cubicBezTo>
                            <a:pt x="5335" y="10336"/>
                            <a:pt x="6263" y="9645"/>
                            <a:pt x="6609" y="8645"/>
                          </a:cubicBezTo>
                          <a:lnTo>
                            <a:pt x="7597" y="8990"/>
                          </a:lnTo>
                          <a:cubicBezTo>
                            <a:pt x="7954" y="9121"/>
                            <a:pt x="8192" y="9466"/>
                            <a:pt x="8192" y="9836"/>
                          </a:cubicBezTo>
                          <a:lnTo>
                            <a:pt x="8192" y="11229"/>
                          </a:lnTo>
                          <a:cubicBezTo>
                            <a:pt x="8192" y="11312"/>
                            <a:pt x="8264" y="11383"/>
                            <a:pt x="8347" y="11383"/>
                          </a:cubicBezTo>
                          <a:cubicBezTo>
                            <a:pt x="8442" y="11383"/>
                            <a:pt x="8514" y="11312"/>
                            <a:pt x="8514" y="11229"/>
                          </a:cubicBezTo>
                          <a:lnTo>
                            <a:pt x="8514" y="9836"/>
                          </a:lnTo>
                          <a:cubicBezTo>
                            <a:pt x="8549" y="9324"/>
                            <a:pt x="8216" y="8847"/>
                            <a:pt x="7728" y="8681"/>
                          </a:cubicBezTo>
                          <a:lnTo>
                            <a:pt x="7299" y="8538"/>
                          </a:lnTo>
                          <a:lnTo>
                            <a:pt x="7585" y="8335"/>
                          </a:lnTo>
                          <a:cubicBezTo>
                            <a:pt x="7621" y="8312"/>
                            <a:pt x="7644" y="8264"/>
                            <a:pt x="7656" y="8216"/>
                          </a:cubicBezTo>
                          <a:cubicBezTo>
                            <a:pt x="7668" y="8181"/>
                            <a:pt x="7656" y="8133"/>
                            <a:pt x="7621" y="8085"/>
                          </a:cubicBezTo>
                          <a:lnTo>
                            <a:pt x="7037" y="7359"/>
                          </a:lnTo>
                          <a:lnTo>
                            <a:pt x="7573" y="7085"/>
                          </a:lnTo>
                          <a:cubicBezTo>
                            <a:pt x="7668" y="7049"/>
                            <a:pt x="7692" y="6942"/>
                            <a:pt x="7656" y="6871"/>
                          </a:cubicBezTo>
                          <a:cubicBezTo>
                            <a:pt x="7144" y="5859"/>
                            <a:pt x="7132" y="4811"/>
                            <a:pt x="7132" y="4799"/>
                          </a:cubicBezTo>
                          <a:lnTo>
                            <a:pt x="7132" y="3299"/>
                          </a:lnTo>
                          <a:cubicBezTo>
                            <a:pt x="7180" y="3311"/>
                            <a:pt x="7204" y="3323"/>
                            <a:pt x="7251" y="3359"/>
                          </a:cubicBezTo>
                          <a:cubicBezTo>
                            <a:pt x="7275" y="3370"/>
                            <a:pt x="7299" y="3370"/>
                            <a:pt x="7323" y="3370"/>
                          </a:cubicBezTo>
                          <a:cubicBezTo>
                            <a:pt x="7382" y="3370"/>
                            <a:pt x="7442" y="3335"/>
                            <a:pt x="7478" y="3263"/>
                          </a:cubicBezTo>
                          <a:cubicBezTo>
                            <a:pt x="7513" y="3180"/>
                            <a:pt x="7478" y="3085"/>
                            <a:pt x="7382" y="3037"/>
                          </a:cubicBezTo>
                          <a:cubicBezTo>
                            <a:pt x="7299" y="3001"/>
                            <a:pt x="7216" y="2966"/>
                            <a:pt x="7121" y="2942"/>
                          </a:cubicBezTo>
                          <a:cubicBezTo>
                            <a:pt x="7073" y="1525"/>
                            <a:pt x="6001" y="358"/>
                            <a:pt x="4620" y="203"/>
                          </a:cubicBezTo>
                          <a:lnTo>
                            <a:pt x="4620" y="168"/>
                          </a:lnTo>
                          <a:cubicBezTo>
                            <a:pt x="4620" y="84"/>
                            <a:pt x="4537" y="1"/>
                            <a:pt x="44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5"/>
                    <p:cNvSpPr/>
                    <p:nvPr/>
                  </p:nvSpPr>
                  <p:spPr>
                    <a:xfrm>
                      <a:off x="6339728" y="2977294"/>
                      <a:ext cx="21542" cy="10581"/>
                    </a:xfrm>
                    <a:custGeom>
                      <a:rect b="b" l="l" r="r" t="t"/>
                      <a:pathLst>
                        <a:path extrusionOk="0" h="334" w="680">
                          <a:moveTo>
                            <a:pt x="156" y="0"/>
                          </a:moveTo>
                          <a:cubicBezTo>
                            <a:pt x="72" y="0"/>
                            <a:pt x="1" y="72"/>
                            <a:pt x="1" y="167"/>
                          </a:cubicBezTo>
                          <a:cubicBezTo>
                            <a:pt x="1" y="262"/>
                            <a:pt x="72" y="334"/>
                            <a:pt x="156" y="334"/>
                          </a:cubicBezTo>
                          <a:lnTo>
                            <a:pt x="513" y="334"/>
                          </a:lnTo>
                          <a:cubicBezTo>
                            <a:pt x="608" y="334"/>
                            <a:pt x="680" y="262"/>
                            <a:pt x="680" y="167"/>
                          </a:cubicBezTo>
                          <a:cubicBezTo>
                            <a:pt x="680" y="72"/>
                            <a:pt x="608" y="0"/>
                            <a:pt x="5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5"/>
                    <p:cNvSpPr/>
                    <p:nvPr/>
                  </p:nvSpPr>
                  <p:spPr>
                    <a:xfrm>
                      <a:off x="6353319" y="3025194"/>
                      <a:ext cx="61903" cy="32852"/>
                    </a:xfrm>
                    <a:custGeom>
                      <a:rect b="b" l="l" r="r" t="t"/>
                      <a:pathLst>
                        <a:path extrusionOk="0" h="1037" w="1954">
                          <a:moveTo>
                            <a:pt x="1560" y="322"/>
                          </a:moveTo>
                          <a:cubicBezTo>
                            <a:pt x="1501" y="560"/>
                            <a:pt x="1251" y="715"/>
                            <a:pt x="965" y="715"/>
                          </a:cubicBezTo>
                          <a:cubicBezTo>
                            <a:pt x="679" y="715"/>
                            <a:pt x="441" y="548"/>
                            <a:pt x="358" y="322"/>
                          </a:cubicBezTo>
                          <a:close/>
                          <a:moveTo>
                            <a:pt x="167" y="0"/>
                          </a:moveTo>
                          <a:cubicBezTo>
                            <a:pt x="72" y="0"/>
                            <a:pt x="1" y="72"/>
                            <a:pt x="1" y="155"/>
                          </a:cubicBezTo>
                          <a:cubicBezTo>
                            <a:pt x="1" y="655"/>
                            <a:pt x="429" y="1036"/>
                            <a:pt x="965" y="1036"/>
                          </a:cubicBezTo>
                          <a:cubicBezTo>
                            <a:pt x="1501" y="1036"/>
                            <a:pt x="1929" y="631"/>
                            <a:pt x="1929" y="155"/>
                          </a:cubicBezTo>
                          <a:cubicBezTo>
                            <a:pt x="1953" y="72"/>
                            <a:pt x="1870" y="0"/>
                            <a:pt x="17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8" name="Google Shape;1318;p85"/>
                  <p:cNvGrpSpPr/>
                  <p:nvPr/>
                </p:nvGrpSpPr>
                <p:grpSpPr>
                  <a:xfrm>
                    <a:off x="6517770" y="4526893"/>
                    <a:ext cx="217479" cy="277187"/>
                    <a:chOff x="4896609" y="4260872"/>
                    <a:chExt cx="278784" cy="355323"/>
                  </a:xfrm>
                </p:grpSpPr>
                <p:sp>
                  <p:nvSpPr>
                    <p:cNvPr id="1319" name="Google Shape;1319;p85"/>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5"/>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5"/>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5"/>
                    <p:cNvSpPr/>
                    <p:nvPr/>
                  </p:nvSpPr>
                  <p:spPr>
                    <a:xfrm>
                      <a:off x="4896609" y="4260872"/>
                      <a:ext cx="278784" cy="355323"/>
                    </a:xfrm>
                    <a:custGeom>
                      <a:rect b="b" l="l" r="r" t="t"/>
                      <a:pathLst>
                        <a:path extrusionOk="0" h="11216" w="8800">
                          <a:moveTo>
                            <a:pt x="4418" y="322"/>
                          </a:moveTo>
                          <a:cubicBezTo>
                            <a:pt x="5108" y="322"/>
                            <a:pt x="5751" y="441"/>
                            <a:pt x="6299" y="655"/>
                          </a:cubicBezTo>
                          <a:cubicBezTo>
                            <a:pt x="6454" y="715"/>
                            <a:pt x="6537" y="845"/>
                            <a:pt x="6537" y="1000"/>
                          </a:cubicBezTo>
                          <a:lnTo>
                            <a:pt x="6537" y="1441"/>
                          </a:lnTo>
                          <a:cubicBezTo>
                            <a:pt x="5978" y="1203"/>
                            <a:pt x="5227" y="1048"/>
                            <a:pt x="4418" y="1048"/>
                          </a:cubicBezTo>
                          <a:cubicBezTo>
                            <a:pt x="3596" y="1048"/>
                            <a:pt x="2870" y="1203"/>
                            <a:pt x="2287" y="1441"/>
                          </a:cubicBezTo>
                          <a:lnTo>
                            <a:pt x="2287" y="1000"/>
                          </a:lnTo>
                          <a:cubicBezTo>
                            <a:pt x="2287" y="845"/>
                            <a:pt x="2394" y="715"/>
                            <a:pt x="2525" y="655"/>
                          </a:cubicBezTo>
                          <a:cubicBezTo>
                            <a:pt x="3060" y="441"/>
                            <a:pt x="3715" y="322"/>
                            <a:pt x="4418" y="322"/>
                          </a:cubicBezTo>
                          <a:close/>
                          <a:moveTo>
                            <a:pt x="1870" y="4715"/>
                          </a:moveTo>
                          <a:cubicBezTo>
                            <a:pt x="1929" y="4715"/>
                            <a:pt x="1977" y="4763"/>
                            <a:pt x="1977" y="4822"/>
                          </a:cubicBezTo>
                          <a:cubicBezTo>
                            <a:pt x="1953" y="4882"/>
                            <a:pt x="1917" y="4929"/>
                            <a:pt x="1870" y="4929"/>
                          </a:cubicBezTo>
                          <a:cubicBezTo>
                            <a:pt x="1810" y="4929"/>
                            <a:pt x="1763" y="4882"/>
                            <a:pt x="1763" y="4822"/>
                          </a:cubicBezTo>
                          <a:cubicBezTo>
                            <a:pt x="1763" y="4763"/>
                            <a:pt x="1810" y="4715"/>
                            <a:pt x="1870" y="4715"/>
                          </a:cubicBezTo>
                          <a:close/>
                          <a:moveTo>
                            <a:pt x="6954" y="4715"/>
                          </a:moveTo>
                          <a:cubicBezTo>
                            <a:pt x="7013" y="4715"/>
                            <a:pt x="7061" y="4763"/>
                            <a:pt x="7061" y="4822"/>
                          </a:cubicBezTo>
                          <a:cubicBezTo>
                            <a:pt x="7061" y="4882"/>
                            <a:pt x="7013" y="4929"/>
                            <a:pt x="6954" y="4929"/>
                          </a:cubicBezTo>
                          <a:cubicBezTo>
                            <a:pt x="6894" y="4929"/>
                            <a:pt x="6859" y="4882"/>
                            <a:pt x="6859" y="4822"/>
                          </a:cubicBezTo>
                          <a:cubicBezTo>
                            <a:pt x="6859" y="4763"/>
                            <a:pt x="6894" y="4715"/>
                            <a:pt x="6954" y="4715"/>
                          </a:cubicBezTo>
                          <a:close/>
                          <a:moveTo>
                            <a:pt x="4382" y="1417"/>
                          </a:moveTo>
                          <a:cubicBezTo>
                            <a:pt x="6001" y="1417"/>
                            <a:pt x="7394" y="2072"/>
                            <a:pt x="7394" y="2822"/>
                          </a:cubicBezTo>
                          <a:cubicBezTo>
                            <a:pt x="7394" y="3143"/>
                            <a:pt x="7168" y="3382"/>
                            <a:pt x="6954" y="3536"/>
                          </a:cubicBezTo>
                          <a:lnTo>
                            <a:pt x="6656" y="3536"/>
                          </a:lnTo>
                          <a:cubicBezTo>
                            <a:pt x="6561" y="3536"/>
                            <a:pt x="6466" y="3453"/>
                            <a:pt x="6466" y="3346"/>
                          </a:cubicBezTo>
                          <a:lnTo>
                            <a:pt x="6466" y="2643"/>
                          </a:lnTo>
                          <a:cubicBezTo>
                            <a:pt x="6466" y="2500"/>
                            <a:pt x="6394" y="2286"/>
                            <a:pt x="6025" y="2096"/>
                          </a:cubicBezTo>
                          <a:cubicBezTo>
                            <a:pt x="6000" y="2081"/>
                            <a:pt x="5973" y="2074"/>
                            <a:pt x="5947" y="2074"/>
                          </a:cubicBezTo>
                          <a:cubicBezTo>
                            <a:pt x="5888" y="2074"/>
                            <a:pt x="5832" y="2109"/>
                            <a:pt x="5799" y="2167"/>
                          </a:cubicBezTo>
                          <a:cubicBezTo>
                            <a:pt x="5751" y="2250"/>
                            <a:pt x="5787" y="2346"/>
                            <a:pt x="5870" y="2393"/>
                          </a:cubicBezTo>
                          <a:cubicBezTo>
                            <a:pt x="6037" y="2489"/>
                            <a:pt x="6144" y="2572"/>
                            <a:pt x="6144" y="2643"/>
                          </a:cubicBezTo>
                          <a:lnTo>
                            <a:pt x="6144" y="3346"/>
                          </a:lnTo>
                          <a:cubicBezTo>
                            <a:pt x="6144" y="3632"/>
                            <a:pt x="6382" y="3870"/>
                            <a:pt x="6656" y="3870"/>
                          </a:cubicBezTo>
                          <a:lnTo>
                            <a:pt x="6930" y="3870"/>
                          </a:lnTo>
                          <a:cubicBezTo>
                            <a:pt x="7001" y="3870"/>
                            <a:pt x="7073" y="3893"/>
                            <a:pt x="7132" y="3953"/>
                          </a:cubicBezTo>
                          <a:cubicBezTo>
                            <a:pt x="7192" y="4013"/>
                            <a:pt x="7216" y="4096"/>
                            <a:pt x="7216" y="4167"/>
                          </a:cubicBezTo>
                          <a:cubicBezTo>
                            <a:pt x="7192" y="4298"/>
                            <a:pt x="7061" y="4417"/>
                            <a:pt x="6918" y="4417"/>
                          </a:cubicBezTo>
                          <a:lnTo>
                            <a:pt x="6835" y="4417"/>
                          </a:lnTo>
                          <a:lnTo>
                            <a:pt x="6835" y="4394"/>
                          </a:lnTo>
                          <a:cubicBezTo>
                            <a:pt x="6835" y="4298"/>
                            <a:pt x="6763" y="4227"/>
                            <a:pt x="6680" y="4227"/>
                          </a:cubicBezTo>
                          <a:cubicBezTo>
                            <a:pt x="6585" y="4227"/>
                            <a:pt x="6513" y="4298"/>
                            <a:pt x="6513" y="4394"/>
                          </a:cubicBezTo>
                          <a:cubicBezTo>
                            <a:pt x="6537" y="5227"/>
                            <a:pt x="6049" y="5977"/>
                            <a:pt x="5287" y="6322"/>
                          </a:cubicBezTo>
                          <a:lnTo>
                            <a:pt x="4573" y="6037"/>
                          </a:lnTo>
                          <a:lnTo>
                            <a:pt x="4573" y="5977"/>
                          </a:lnTo>
                          <a:cubicBezTo>
                            <a:pt x="4573" y="5894"/>
                            <a:pt x="4501" y="5822"/>
                            <a:pt x="4418" y="5822"/>
                          </a:cubicBezTo>
                          <a:cubicBezTo>
                            <a:pt x="4323" y="5822"/>
                            <a:pt x="4251" y="5894"/>
                            <a:pt x="4251" y="5977"/>
                          </a:cubicBezTo>
                          <a:lnTo>
                            <a:pt x="4251" y="6037"/>
                          </a:lnTo>
                          <a:lnTo>
                            <a:pt x="3537" y="6322"/>
                          </a:lnTo>
                          <a:cubicBezTo>
                            <a:pt x="2775" y="5977"/>
                            <a:pt x="2287" y="5227"/>
                            <a:pt x="2287" y="4394"/>
                          </a:cubicBezTo>
                          <a:cubicBezTo>
                            <a:pt x="2287" y="4298"/>
                            <a:pt x="2215" y="4227"/>
                            <a:pt x="2120" y="4227"/>
                          </a:cubicBezTo>
                          <a:cubicBezTo>
                            <a:pt x="2037" y="4227"/>
                            <a:pt x="1953" y="4298"/>
                            <a:pt x="1953" y="4394"/>
                          </a:cubicBezTo>
                          <a:lnTo>
                            <a:pt x="1953" y="4405"/>
                          </a:lnTo>
                          <a:lnTo>
                            <a:pt x="1858" y="4405"/>
                          </a:lnTo>
                          <a:cubicBezTo>
                            <a:pt x="1775" y="4405"/>
                            <a:pt x="1703" y="4370"/>
                            <a:pt x="1644" y="4310"/>
                          </a:cubicBezTo>
                          <a:cubicBezTo>
                            <a:pt x="1584" y="4251"/>
                            <a:pt x="1572" y="4179"/>
                            <a:pt x="1572" y="4108"/>
                          </a:cubicBezTo>
                          <a:cubicBezTo>
                            <a:pt x="1584" y="3977"/>
                            <a:pt x="1715" y="3858"/>
                            <a:pt x="1870" y="3858"/>
                          </a:cubicBezTo>
                          <a:lnTo>
                            <a:pt x="2108" y="3858"/>
                          </a:lnTo>
                          <a:cubicBezTo>
                            <a:pt x="2394" y="3858"/>
                            <a:pt x="2632" y="3620"/>
                            <a:pt x="2632" y="3334"/>
                          </a:cubicBezTo>
                          <a:lnTo>
                            <a:pt x="2632" y="2631"/>
                          </a:lnTo>
                          <a:cubicBezTo>
                            <a:pt x="2632" y="2560"/>
                            <a:pt x="2751" y="2405"/>
                            <a:pt x="3084" y="2286"/>
                          </a:cubicBezTo>
                          <a:cubicBezTo>
                            <a:pt x="3430" y="2155"/>
                            <a:pt x="3906" y="2096"/>
                            <a:pt x="4394" y="2096"/>
                          </a:cubicBezTo>
                          <a:cubicBezTo>
                            <a:pt x="4692" y="2096"/>
                            <a:pt x="4989" y="2131"/>
                            <a:pt x="5251" y="2167"/>
                          </a:cubicBezTo>
                          <a:cubicBezTo>
                            <a:pt x="5264" y="2171"/>
                            <a:pt x="5276" y="2172"/>
                            <a:pt x="5289" y="2172"/>
                          </a:cubicBezTo>
                          <a:cubicBezTo>
                            <a:pt x="5361" y="2172"/>
                            <a:pt x="5432" y="2117"/>
                            <a:pt x="5442" y="2036"/>
                          </a:cubicBezTo>
                          <a:cubicBezTo>
                            <a:pt x="5454" y="1953"/>
                            <a:pt x="5394" y="1858"/>
                            <a:pt x="5299" y="1846"/>
                          </a:cubicBezTo>
                          <a:cubicBezTo>
                            <a:pt x="5025" y="1786"/>
                            <a:pt x="4704" y="1774"/>
                            <a:pt x="4394" y="1774"/>
                          </a:cubicBezTo>
                          <a:cubicBezTo>
                            <a:pt x="3858" y="1774"/>
                            <a:pt x="3358" y="1846"/>
                            <a:pt x="2965" y="1988"/>
                          </a:cubicBezTo>
                          <a:cubicBezTo>
                            <a:pt x="2418" y="2203"/>
                            <a:pt x="2298" y="2453"/>
                            <a:pt x="2298" y="2643"/>
                          </a:cubicBezTo>
                          <a:lnTo>
                            <a:pt x="2298" y="3346"/>
                          </a:lnTo>
                          <a:cubicBezTo>
                            <a:pt x="2298" y="3453"/>
                            <a:pt x="2215" y="3536"/>
                            <a:pt x="2108" y="3536"/>
                          </a:cubicBezTo>
                          <a:lnTo>
                            <a:pt x="1810" y="3536"/>
                          </a:lnTo>
                          <a:cubicBezTo>
                            <a:pt x="1596" y="3382"/>
                            <a:pt x="1382" y="3143"/>
                            <a:pt x="1382" y="2822"/>
                          </a:cubicBezTo>
                          <a:cubicBezTo>
                            <a:pt x="1382" y="2048"/>
                            <a:pt x="2751" y="1417"/>
                            <a:pt x="4382" y="1417"/>
                          </a:cubicBezTo>
                          <a:close/>
                          <a:moveTo>
                            <a:pt x="4394" y="6322"/>
                          </a:moveTo>
                          <a:lnTo>
                            <a:pt x="4977" y="6560"/>
                          </a:lnTo>
                          <a:lnTo>
                            <a:pt x="4668" y="6894"/>
                          </a:lnTo>
                          <a:cubicBezTo>
                            <a:pt x="4590" y="6965"/>
                            <a:pt x="4498" y="7001"/>
                            <a:pt x="4406" y="7001"/>
                          </a:cubicBezTo>
                          <a:cubicBezTo>
                            <a:pt x="4314" y="7001"/>
                            <a:pt x="4221" y="6965"/>
                            <a:pt x="4144" y="6894"/>
                          </a:cubicBezTo>
                          <a:lnTo>
                            <a:pt x="3811" y="6560"/>
                          </a:lnTo>
                          <a:lnTo>
                            <a:pt x="4394" y="6322"/>
                          </a:lnTo>
                          <a:close/>
                          <a:moveTo>
                            <a:pt x="4406" y="0"/>
                          </a:moveTo>
                          <a:cubicBezTo>
                            <a:pt x="3680" y="0"/>
                            <a:pt x="2989" y="119"/>
                            <a:pt x="2406" y="345"/>
                          </a:cubicBezTo>
                          <a:cubicBezTo>
                            <a:pt x="2132" y="441"/>
                            <a:pt x="1953" y="703"/>
                            <a:pt x="1953" y="1000"/>
                          </a:cubicBezTo>
                          <a:lnTo>
                            <a:pt x="1953" y="1607"/>
                          </a:lnTo>
                          <a:cubicBezTo>
                            <a:pt x="1406" y="1917"/>
                            <a:pt x="1072" y="2334"/>
                            <a:pt x="1072" y="2798"/>
                          </a:cubicBezTo>
                          <a:cubicBezTo>
                            <a:pt x="1072" y="3096"/>
                            <a:pt x="1215" y="3393"/>
                            <a:pt x="1489" y="3643"/>
                          </a:cubicBezTo>
                          <a:cubicBezTo>
                            <a:pt x="1358" y="3751"/>
                            <a:pt x="1286" y="3882"/>
                            <a:pt x="1275" y="4048"/>
                          </a:cubicBezTo>
                          <a:cubicBezTo>
                            <a:pt x="1251" y="4215"/>
                            <a:pt x="1310" y="4394"/>
                            <a:pt x="1417" y="4513"/>
                          </a:cubicBezTo>
                          <a:cubicBezTo>
                            <a:pt x="1453" y="4536"/>
                            <a:pt x="1477" y="4572"/>
                            <a:pt x="1513" y="4584"/>
                          </a:cubicBezTo>
                          <a:cubicBezTo>
                            <a:pt x="1465" y="4644"/>
                            <a:pt x="1453" y="4715"/>
                            <a:pt x="1453" y="4810"/>
                          </a:cubicBezTo>
                          <a:cubicBezTo>
                            <a:pt x="1453" y="5048"/>
                            <a:pt x="1644" y="5239"/>
                            <a:pt x="1882" y="5239"/>
                          </a:cubicBezTo>
                          <a:cubicBezTo>
                            <a:pt x="1965" y="5239"/>
                            <a:pt x="2048" y="5203"/>
                            <a:pt x="2120" y="5167"/>
                          </a:cubicBezTo>
                          <a:cubicBezTo>
                            <a:pt x="2346" y="5798"/>
                            <a:pt x="2822" y="6334"/>
                            <a:pt x="3453" y="6620"/>
                          </a:cubicBezTo>
                          <a:lnTo>
                            <a:pt x="3930" y="7096"/>
                          </a:lnTo>
                          <a:cubicBezTo>
                            <a:pt x="4073" y="7227"/>
                            <a:pt x="4251" y="7311"/>
                            <a:pt x="4430" y="7311"/>
                          </a:cubicBezTo>
                          <a:cubicBezTo>
                            <a:pt x="4608" y="7311"/>
                            <a:pt x="4787" y="7227"/>
                            <a:pt x="4918" y="7096"/>
                          </a:cubicBezTo>
                          <a:lnTo>
                            <a:pt x="5394" y="6620"/>
                          </a:lnTo>
                          <a:lnTo>
                            <a:pt x="5477" y="6572"/>
                          </a:lnTo>
                          <a:lnTo>
                            <a:pt x="5477" y="7144"/>
                          </a:lnTo>
                          <a:cubicBezTo>
                            <a:pt x="5477" y="7442"/>
                            <a:pt x="5692" y="7727"/>
                            <a:pt x="5978" y="7811"/>
                          </a:cubicBezTo>
                          <a:lnTo>
                            <a:pt x="6942" y="8096"/>
                          </a:lnTo>
                          <a:cubicBezTo>
                            <a:pt x="6573" y="8513"/>
                            <a:pt x="5537" y="9597"/>
                            <a:pt x="4406" y="10180"/>
                          </a:cubicBezTo>
                          <a:cubicBezTo>
                            <a:pt x="3275" y="9608"/>
                            <a:pt x="2251" y="8525"/>
                            <a:pt x="1882" y="8096"/>
                          </a:cubicBezTo>
                          <a:lnTo>
                            <a:pt x="2846" y="7811"/>
                          </a:lnTo>
                          <a:cubicBezTo>
                            <a:pt x="3144" y="7727"/>
                            <a:pt x="3334" y="7453"/>
                            <a:pt x="3334" y="7144"/>
                          </a:cubicBezTo>
                          <a:lnTo>
                            <a:pt x="3334" y="7013"/>
                          </a:lnTo>
                          <a:cubicBezTo>
                            <a:pt x="3334" y="6918"/>
                            <a:pt x="3263" y="6846"/>
                            <a:pt x="3180" y="6846"/>
                          </a:cubicBezTo>
                          <a:cubicBezTo>
                            <a:pt x="3084" y="6846"/>
                            <a:pt x="3013" y="6918"/>
                            <a:pt x="3013" y="7013"/>
                          </a:cubicBezTo>
                          <a:lnTo>
                            <a:pt x="3013" y="7144"/>
                          </a:lnTo>
                          <a:cubicBezTo>
                            <a:pt x="3013" y="7311"/>
                            <a:pt x="2906" y="7442"/>
                            <a:pt x="2739" y="7489"/>
                          </a:cubicBezTo>
                          <a:lnTo>
                            <a:pt x="882" y="8037"/>
                          </a:lnTo>
                          <a:cubicBezTo>
                            <a:pt x="358" y="8180"/>
                            <a:pt x="1" y="8680"/>
                            <a:pt x="1" y="9216"/>
                          </a:cubicBezTo>
                          <a:lnTo>
                            <a:pt x="1" y="11061"/>
                          </a:lnTo>
                          <a:cubicBezTo>
                            <a:pt x="1" y="11144"/>
                            <a:pt x="84" y="11216"/>
                            <a:pt x="167" y="11216"/>
                          </a:cubicBezTo>
                          <a:cubicBezTo>
                            <a:pt x="263" y="11216"/>
                            <a:pt x="334" y="11144"/>
                            <a:pt x="334" y="11061"/>
                          </a:cubicBezTo>
                          <a:lnTo>
                            <a:pt x="334" y="9216"/>
                          </a:lnTo>
                          <a:cubicBezTo>
                            <a:pt x="334" y="8823"/>
                            <a:pt x="596" y="8465"/>
                            <a:pt x="977" y="8358"/>
                          </a:cubicBezTo>
                          <a:lnTo>
                            <a:pt x="1513" y="8192"/>
                          </a:lnTo>
                          <a:cubicBezTo>
                            <a:pt x="1775" y="8525"/>
                            <a:pt x="2965" y="9847"/>
                            <a:pt x="4323" y="10501"/>
                          </a:cubicBezTo>
                          <a:cubicBezTo>
                            <a:pt x="4346" y="10525"/>
                            <a:pt x="4370" y="10525"/>
                            <a:pt x="4394" y="10525"/>
                          </a:cubicBezTo>
                          <a:cubicBezTo>
                            <a:pt x="4430" y="10525"/>
                            <a:pt x="4442" y="10525"/>
                            <a:pt x="4465" y="10501"/>
                          </a:cubicBezTo>
                          <a:cubicBezTo>
                            <a:pt x="5823" y="9847"/>
                            <a:pt x="7013" y="8525"/>
                            <a:pt x="7287" y="8192"/>
                          </a:cubicBezTo>
                          <a:lnTo>
                            <a:pt x="7823" y="8358"/>
                          </a:lnTo>
                          <a:cubicBezTo>
                            <a:pt x="8192" y="8465"/>
                            <a:pt x="8454" y="8823"/>
                            <a:pt x="8454" y="9216"/>
                          </a:cubicBezTo>
                          <a:lnTo>
                            <a:pt x="8454" y="11061"/>
                          </a:lnTo>
                          <a:cubicBezTo>
                            <a:pt x="8454" y="11144"/>
                            <a:pt x="8537" y="11216"/>
                            <a:pt x="8621" y="11216"/>
                          </a:cubicBezTo>
                          <a:cubicBezTo>
                            <a:pt x="8716" y="11216"/>
                            <a:pt x="8787" y="11144"/>
                            <a:pt x="8787" y="11061"/>
                          </a:cubicBezTo>
                          <a:lnTo>
                            <a:pt x="8787" y="9216"/>
                          </a:lnTo>
                          <a:cubicBezTo>
                            <a:pt x="8799" y="8692"/>
                            <a:pt x="8442" y="8215"/>
                            <a:pt x="7930" y="8049"/>
                          </a:cubicBezTo>
                          <a:lnTo>
                            <a:pt x="6061" y="7501"/>
                          </a:lnTo>
                          <a:cubicBezTo>
                            <a:pt x="5918" y="7453"/>
                            <a:pt x="5799" y="7311"/>
                            <a:pt x="5799" y="7156"/>
                          </a:cubicBezTo>
                          <a:lnTo>
                            <a:pt x="5799" y="6394"/>
                          </a:lnTo>
                          <a:cubicBezTo>
                            <a:pt x="6228" y="6096"/>
                            <a:pt x="6561" y="5668"/>
                            <a:pt x="6716" y="5179"/>
                          </a:cubicBezTo>
                          <a:cubicBezTo>
                            <a:pt x="6799" y="5215"/>
                            <a:pt x="6870" y="5251"/>
                            <a:pt x="6954" y="5251"/>
                          </a:cubicBezTo>
                          <a:cubicBezTo>
                            <a:pt x="7192" y="5251"/>
                            <a:pt x="7394" y="5060"/>
                            <a:pt x="7394" y="4822"/>
                          </a:cubicBezTo>
                          <a:cubicBezTo>
                            <a:pt x="7394" y="4727"/>
                            <a:pt x="7359" y="4655"/>
                            <a:pt x="7335" y="4596"/>
                          </a:cubicBezTo>
                          <a:cubicBezTo>
                            <a:pt x="7466" y="4489"/>
                            <a:pt x="7549" y="4346"/>
                            <a:pt x="7573" y="4179"/>
                          </a:cubicBezTo>
                          <a:cubicBezTo>
                            <a:pt x="7585" y="4013"/>
                            <a:pt x="7525" y="3834"/>
                            <a:pt x="7418" y="3715"/>
                          </a:cubicBezTo>
                          <a:cubicBezTo>
                            <a:pt x="7406" y="3691"/>
                            <a:pt x="7371" y="3679"/>
                            <a:pt x="7347" y="3643"/>
                          </a:cubicBezTo>
                          <a:cubicBezTo>
                            <a:pt x="7609" y="3393"/>
                            <a:pt x="7752" y="3096"/>
                            <a:pt x="7752" y="2798"/>
                          </a:cubicBezTo>
                          <a:cubicBezTo>
                            <a:pt x="7752" y="2334"/>
                            <a:pt x="7418" y="1917"/>
                            <a:pt x="6870" y="1607"/>
                          </a:cubicBezTo>
                          <a:lnTo>
                            <a:pt x="6870" y="1000"/>
                          </a:lnTo>
                          <a:cubicBezTo>
                            <a:pt x="6870" y="715"/>
                            <a:pt x="6692" y="453"/>
                            <a:pt x="6418" y="345"/>
                          </a:cubicBezTo>
                          <a:cubicBezTo>
                            <a:pt x="5835" y="119"/>
                            <a:pt x="5144" y="0"/>
                            <a:pt x="44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5"/>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5"/>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85"/>
                  <p:cNvGrpSpPr/>
                  <p:nvPr/>
                </p:nvGrpSpPr>
                <p:grpSpPr>
                  <a:xfrm>
                    <a:off x="8052243" y="2571752"/>
                    <a:ext cx="161935" cy="280519"/>
                    <a:chOff x="2656082" y="2287427"/>
                    <a:chExt cx="207582" cy="359594"/>
                  </a:xfrm>
                </p:grpSpPr>
                <p:sp>
                  <p:nvSpPr>
                    <p:cNvPr id="1326" name="Google Shape;1326;p85"/>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5"/>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5"/>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5"/>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85"/>
                  <p:cNvGrpSpPr/>
                  <p:nvPr/>
                </p:nvGrpSpPr>
                <p:grpSpPr>
                  <a:xfrm>
                    <a:off x="7991041" y="4072803"/>
                    <a:ext cx="284334" cy="204716"/>
                    <a:chOff x="3588440" y="3258368"/>
                    <a:chExt cx="364484" cy="262423"/>
                  </a:xfrm>
                </p:grpSpPr>
                <p:sp>
                  <p:nvSpPr>
                    <p:cNvPr id="1331" name="Google Shape;1331;p85"/>
                    <p:cNvSpPr/>
                    <p:nvPr/>
                  </p:nvSpPr>
                  <p:spPr>
                    <a:xfrm>
                      <a:off x="3588440" y="3258368"/>
                      <a:ext cx="364484" cy="262423"/>
                    </a:xfrm>
                    <a:custGeom>
                      <a:rect b="b" l="l" r="r" t="t"/>
                      <a:pathLst>
                        <a:path extrusionOk="0" h="8264" w="11478">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5"/>
                    <p:cNvSpPr/>
                    <p:nvPr/>
                  </p:nvSpPr>
                  <p:spPr>
                    <a:xfrm>
                      <a:off x="3685992" y="3347949"/>
                      <a:ext cx="10606" cy="133498"/>
                    </a:xfrm>
                    <a:custGeom>
                      <a:rect b="b" l="l" r="r" t="t"/>
                      <a:pathLst>
                        <a:path extrusionOk="0" h="4204" w="334">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5"/>
                    <p:cNvSpPr/>
                    <p:nvPr/>
                  </p:nvSpPr>
                  <p:spPr>
                    <a:xfrm>
                      <a:off x="3862549" y="3329785"/>
                      <a:ext cx="40107" cy="30675"/>
                    </a:xfrm>
                    <a:custGeom>
                      <a:rect b="b" l="l" r="r" t="t"/>
                      <a:pathLst>
                        <a:path extrusionOk="0" h="966" w="1263">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5"/>
                    <p:cNvSpPr/>
                    <p:nvPr/>
                  </p:nvSpPr>
                  <p:spPr>
                    <a:xfrm>
                      <a:off x="3703743" y="3323942"/>
                      <a:ext cx="183417" cy="182083"/>
                    </a:xfrm>
                    <a:custGeom>
                      <a:rect b="b" l="l" r="r" t="t"/>
                      <a:pathLst>
                        <a:path extrusionOk="0" h="5734" w="5776">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5"/>
                    <p:cNvSpPr/>
                    <p:nvPr/>
                  </p:nvSpPr>
                  <p:spPr>
                    <a:xfrm>
                      <a:off x="3733624" y="3358174"/>
                      <a:ext cx="138039" cy="114667"/>
                    </a:xfrm>
                    <a:custGeom>
                      <a:rect b="b" l="l" r="r" t="t"/>
                      <a:pathLst>
                        <a:path extrusionOk="0" h="3611" w="4347">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5"/>
                    <p:cNvSpPr/>
                    <p:nvPr/>
                  </p:nvSpPr>
                  <p:spPr>
                    <a:xfrm>
                      <a:off x="3777478" y="3386087"/>
                      <a:ext cx="51062" cy="43282"/>
                    </a:xfrm>
                    <a:custGeom>
                      <a:rect b="b" l="l" r="r" t="t"/>
                      <a:pathLst>
                        <a:path extrusionOk="0" h="1363" w="1608">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85"/>
                  <p:cNvGrpSpPr/>
                  <p:nvPr/>
                </p:nvGrpSpPr>
                <p:grpSpPr>
                  <a:xfrm>
                    <a:off x="7977253" y="3080453"/>
                    <a:ext cx="311893" cy="239083"/>
                    <a:chOff x="2567841" y="1994124"/>
                    <a:chExt cx="399812" cy="306477"/>
                  </a:xfrm>
                </p:grpSpPr>
                <p:sp>
                  <p:nvSpPr>
                    <p:cNvPr id="1338" name="Google Shape;1338;p85"/>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5"/>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5"/>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85"/>
                  <p:cNvGrpSpPr/>
                  <p:nvPr/>
                </p:nvGrpSpPr>
                <p:grpSpPr>
                  <a:xfrm>
                    <a:off x="7991172" y="4525094"/>
                    <a:ext cx="284061" cy="280781"/>
                    <a:chOff x="2174559" y="3356116"/>
                    <a:chExt cx="364135" cy="359930"/>
                  </a:xfrm>
                </p:grpSpPr>
                <p:sp>
                  <p:nvSpPr>
                    <p:cNvPr id="1342" name="Google Shape;1342;p85"/>
                    <p:cNvSpPr/>
                    <p:nvPr/>
                  </p:nvSpPr>
                  <p:spPr>
                    <a:xfrm>
                      <a:off x="2273915" y="3452414"/>
                      <a:ext cx="166920" cy="166920"/>
                    </a:xfrm>
                    <a:custGeom>
                      <a:rect b="b" l="l" r="r" t="t"/>
                      <a:pathLst>
                        <a:path extrusionOk="0" h="5240" w="524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5"/>
                    <p:cNvSpPr/>
                    <p:nvPr/>
                  </p:nvSpPr>
                  <p:spPr>
                    <a:xfrm>
                      <a:off x="2174559" y="3356116"/>
                      <a:ext cx="364135" cy="359930"/>
                    </a:xfrm>
                    <a:custGeom>
                      <a:rect b="b" l="l" r="r" t="t"/>
                      <a:pathLst>
                        <a:path extrusionOk="0" h="11299" w="11431">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85"/>
                  <p:cNvGrpSpPr/>
                  <p:nvPr/>
                </p:nvGrpSpPr>
                <p:grpSpPr>
                  <a:xfrm>
                    <a:off x="7989733" y="3552711"/>
                    <a:ext cx="286925" cy="286900"/>
                    <a:chOff x="1768938" y="3782219"/>
                    <a:chExt cx="367805" cy="367773"/>
                  </a:xfrm>
                </p:grpSpPr>
                <p:sp>
                  <p:nvSpPr>
                    <p:cNvPr id="1345" name="Google Shape;1345;p85"/>
                    <p:cNvSpPr/>
                    <p:nvPr/>
                  </p:nvSpPr>
                  <p:spPr>
                    <a:xfrm>
                      <a:off x="1884380" y="3782219"/>
                      <a:ext cx="252363" cy="198412"/>
                    </a:xfrm>
                    <a:custGeom>
                      <a:rect b="b" l="l" r="r" t="t"/>
                      <a:pathLst>
                        <a:path extrusionOk="0" h="6263" w="7966">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5"/>
                    <p:cNvSpPr/>
                    <p:nvPr/>
                  </p:nvSpPr>
                  <p:spPr>
                    <a:xfrm>
                      <a:off x="2034480" y="3821914"/>
                      <a:ext cx="31743" cy="31236"/>
                    </a:xfrm>
                    <a:custGeom>
                      <a:rect b="b" l="l" r="r" t="t"/>
                      <a:pathLst>
                        <a:path extrusionOk="0" h="986" w="1002">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5"/>
                    <p:cNvSpPr/>
                    <p:nvPr/>
                  </p:nvSpPr>
                  <p:spPr>
                    <a:xfrm>
                      <a:off x="2065431" y="3852359"/>
                      <a:ext cx="31712" cy="31332"/>
                    </a:xfrm>
                    <a:custGeom>
                      <a:rect b="b" l="l" r="r" t="t"/>
                      <a:pathLst>
                        <a:path extrusionOk="0" h="989" w="1001">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5"/>
                    <p:cNvSpPr/>
                    <p:nvPr/>
                  </p:nvSpPr>
                  <p:spPr>
                    <a:xfrm>
                      <a:off x="1768938" y="3922625"/>
                      <a:ext cx="281413" cy="227367"/>
                    </a:xfrm>
                    <a:custGeom>
                      <a:rect b="b" l="l" r="r" t="t"/>
                      <a:pathLst>
                        <a:path extrusionOk="0" h="7177" w="8883">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5"/>
                    <p:cNvSpPr/>
                    <p:nvPr/>
                  </p:nvSpPr>
                  <p:spPr>
                    <a:xfrm>
                      <a:off x="1847790" y="3937704"/>
                      <a:ext cx="143352" cy="127417"/>
                    </a:xfrm>
                    <a:custGeom>
                      <a:rect b="b" l="l" r="r" t="t"/>
                      <a:pathLst>
                        <a:path extrusionOk="0" h="4022" w="4525">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0" name="Google Shape;1350;p85"/>
                  <p:cNvCxnSpPr/>
                  <p:nvPr/>
                </p:nvCxnSpPr>
                <p:spPr>
                  <a:xfrm>
                    <a:off x="6783016" y="2722719"/>
                    <a:ext cx="1210500" cy="0"/>
                  </a:xfrm>
                  <a:prstGeom prst="straightConnector1">
                    <a:avLst/>
                  </a:prstGeom>
                  <a:noFill/>
                  <a:ln cap="flat" cmpd="sng" w="9525">
                    <a:solidFill>
                      <a:schemeClr val="accent1"/>
                    </a:solidFill>
                    <a:prstDash val="solid"/>
                    <a:round/>
                    <a:headEnd len="med" w="med" type="none"/>
                    <a:tailEnd len="med" w="med" type="none"/>
                  </a:ln>
                </p:spPr>
              </p:cxnSp>
              <p:cxnSp>
                <p:nvCxnSpPr>
                  <p:cNvPr id="1351" name="Google Shape;1351;p85"/>
                  <p:cNvCxnSpPr/>
                  <p:nvPr/>
                </p:nvCxnSpPr>
                <p:spPr>
                  <a:xfrm>
                    <a:off x="6774713" y="2754432"/>
                    <a:ext cx="1179600" cy="411000"/>
                  </a:xfrm>
                  <a:prstGeom prst="straightConnector1">
                    <a:avLst/>
                  </a:prstGeom>
                  <a:noFill/>
                  <a:ln cap="flat" cmpd="sng" w="9525">
                    <a:solidFill>
                      <a:schemeClr val="accent1"/>
                    </a:solidFill>
                    <a:prstDash val="solid"/>
                    <a:round/>
                    <a:headEnd len="med" w="med" type="none"/>
                    <a:tailEnd len="med" w="med" type="none"/>
                  </a:ln>
                </p:spPr>
              </p:cxnSp>
              <p:cxnSp>
                <p:nvCxnSpPr>
                  <p:cNvPr id="1352" name="Google Shape;1352;p85"/>
                  <p:cNvCxnSpPr/>
                  <p:nvPr/>
                </p:nvCxnSpPr>
                <p:spPr>
                  <a:xfrm flipH="1" rot="10800000">
                    <a:off x="6789608" y="2754445"/>
                    <a:ext cx="1218000" cy="435300"/>
                  </a:xfrm>
                  <a:prstGeom prst="straightConnector1">
                    <a:avLst/>
                  </a:prstGeom>
                  <a:noFill/>
                  <a:ln cap="flat" cmpd="sng" w="9525">
                    <a:solidFill>
                      <a:schemeClr val="accent1"/>
                    </a:solidFill>
                    <a:prstDash val="solid"/>
                    <a:round/>
                    <a:headEnd len="med" w="med" type="none"/>
                    <a:tailEnd len="med" w="med" type="none"/>
                  </a:ln>
                </p:spPr>
              </p:cxnSp>
              <p:cxnSp>
                <p:nvCxnSpPr>
                  <p:cNvPr id="1353" name="Google Shape;1353;p85"/>
                  <p:cNvCxnSpPr/>
                  <p:nvPr/>
                </p:nvCxnSpPr>
                <p:spPr>
                  <a:xfrm flipH="1" rot="10800000">
                    <a:off x="6802753" y="3195789"/>
                    <a:ext cx="1144200" cy="4200"/>
                  </a:xfrm>
                  <a:prstGeom prst="straightConnector1">
                    <a:avLst/>
                  </a:prstGeom>
                  <a:noFill/>
                  <a:ln cap="flat" cmpd="sng" w="9525">
                    <a:solidFill>
                      <a:schemeClr val="accent1"/>
                    </a:solidFill>
                    <a:prstDash val="solid"/>
                    <a:round/>
                    <a:headEnd len="med" w="med" type="none"/>
                    <a:tailEnd len="med" w="med" type="none"/>
                  </a:ln>
                </p:spPr>
              </p:cxnSp>
              <p:cxnSp>
                <p:nvCxnSpPr>
                  <p:cNvPr id="1354" name="Google Shape;1354;p85"/>
                  <p:cNvCxnSpPr/>
                  <p:nvPr/>
                </p:nvCxnSpPr>
                <p:spPr>
                  <a:xfrm flipH="1" rot="10800000">
                    <a:off x="6774713" y="2784919"/>
                    <a:ext cx="1240800" cy="890400"/>
                  </a:xfrm>
                  <a:prstGeom prst="straightConnector1">
                    <a:avLst/>
                  </a:prstGeom>
                  <a:noFill/>
                  <a:ln cap="flat" cmpd="sng" w="9525">
                    <a:solidFill>
                      <a:schemeClr val="accent1"/>
                    </a:solidFill>
                    <a:prstDash val="solid"/>
                    <a:round/>
                    <a:headEnd len="med" w="med" type="none"/>
                    <a:tailEnd len="med" w="med" type="none"/>
                  </a:ln>
                </p:spPr>
              </p:cxnSp>
              <p:cxnSp>
                <p:nvCxnSpPr>
                  <p:cNvPr id="1355" name="Google Shape;1355;p85"/>
                  <p:cNvCxnSpPr/>
                  <p:nvPr/>
                </p:nvCxnSpPr>
                <p:spPr>
                  <a:xfrm flipH="1" rot="10800000">
                    <a:off x="6789922" y="3233755"/>
                    <a:ext cx="1156500" cy="464400"/>
                  </a:xfrm>
                  <a:prstGeom prst="straightConnector1">
                    <a:avLst/>
                  </a:prstGeom>
                  <a:noFill/>
                  <a:ln cap="flat" cmpd="sng" w="9525">
                    <a:solidFill>
                      <a:schemeClr val="accent1"/>
                    </a:solidFill>
                    <a:prstDash val="solid"/>
                    <a:round/>
                    <a:headEnd len="med" w="med" type="none"/>
                    <a:tailEnd len="med" w="med" type="none"/>
                  </a:ln>
                </p:spPr>
              </p:cxnSp>
              <p:cxnSp>
                <p:nvCxnSpPr>
                  <p:cNvPr id="1356" name="Google Shape;1356;p85"/>
                  <p:cNvCxnSpPr/>
                  <p:nvPr/>
                </p:nvCxnSpPr>
                <p:spPr>
                  <a:xfrm>
                    <a:off x="6789608" y="3723720"/>
                    <a:ext cx="1180200" cy="0"/>
                  </a:xfrm>
                  <a:prstGeom prst="straightConnector1">
                    <a:avLst/>
                  </a:prstGeom>
                  <a:noFill/>
                  <a:ln cap="flat" cmpd="sng" w="9525">
                    <a:solidFill>
                      <a:schemeClr val="accent1"/>
                    </a:solidFill>
                    <a:prstDash val="solid"/>
                    <a:round/>
                    <a:headEnd len="med" w="med" type="none"/>
                    <a:tailEnd len="med" w="med" type="none"/>
                  </a:ln>
                </p:spPr>
              </p:cxnSp>
              <p:cxnSp>
                <p:nvCxnSpPr>
                  <p:cNvPr id="1357" name="Google Shape;1357;p85"/>
                  <p:cNvCxnSpPr/>
                  <p:nvPr/>
                </p:nvCxnSpPr>
                <p:spPr>
                  <a:xfrm>
                    <a:off x="6769871" y="4176416"/>
                    <a:ext cx="1147800" cy="0"/>
                  </a:xfrm>
                  <a:prstGeom prst="straightConnector1">
                    <a:avLst/>
                  </a:prstGeom>
                  <a:noFill/>
                  <a:ln cap="flat" cmpd="sng" w="9525">
                    <a:solidFill>
                      <a:schemeClr val="accent1"/>
                    </a:solidFill>
                    <a:prstDash val="solid"/>
                    <a:round/>
                    <a:headEnd len="med" w="med" type="none"/>
                    <a:tailEnd len="med" w="med" type="none"/>
                  </a:ln>
                </p:spPr>
              </p:cxnSp>
              <p:cxnSp>
                <p:nvCxnSpPr>
                  <p:cNvPr id="1358" name="Google Shape;1358;p85"/>
                  <p:cNvCxnSpPr/>
                  <p:nvPr/>
                </p:nvCxnSpPr>
                <p:spPr>
                  <a:xfrm>
                    <a:off x="6774713" y="4230919"/>
                    <a:ext cx="1187400" cy="403500"/>
                  </a:xfrm>
                  <a:prstGeom prst="straightConnector1">
                    <a:avLst/>
                  </a:prstGeom>
                  <a:noFill/>
                  <a:ln cap="flat" cmpd="sng" w="9525">
                    <a:solidFill>
                      <a:schemeClr val="accent1"/>
                    </a:solidFill>
                    <a:prstDash val="solid"/>
                    <a:round/>
                    <a:headEnd len="med" w="med" type="none"/>
                    <a:tailEnd len="med" w="med" type="none"/>
                  </a:ln>
                </p:spPr>
              </p:cxnSp>
              <p:cxnSp>
                <p:nvCxnSpPr>
                  <p:cNvPr id="1359" name="Google Shape;1359;p85"/>
                  <p:cNvCxnSpPr/>
                  <p:nvPr/>
                </p:nvCxnSpPr>
                <p:spPr>
                  <a:xfrm>
                    <a:off x="6776444" y="4665318"/>
                    <a:ext cx="1185600" cy="0"/>
                  </a:xfrm>
                  <a:prstGeom prst="straightConnector1">
                    <a:avLst/>
                  </a:prstGeom>
                  <a:noFill/>
                  <a:ln cap="flat" cmpd="sng" w="9525">
                    <a:solidFill>
                      <a:schemeClr val="accent1"/>
                    </a:solidFill>
                    <a:prstDash val="solid"/>
                    <a:round/>
                    <a:headEnd len="med" w="med" type="none"/>
                    <a:tailEnd len="med" w="med" type="none"/>
                  </a:ln>
                </p:spPr>
              </p:cxnSp>
            </p:grpSp>
          </p:grpSp>
          <p:cxnSp>
            <p:nvCxnSpPr>
              <p:cNvPr id="1360" name="Google Shape;1360;p85"/>
              <p:cNvCxnSpPr>
                <a:stCxn id="1264" idx="2"/>
              </p:cNvCxnSpPr>
              <p:nvPr/>
            </p:nvCxnSpPr>
            <p:spPr>
              <a:xfrm flipH="1" rot="-5400000">
                <a:off x="1641429" y="2108432"/>
                <a:ext cx="912900" cy="433200"/>
              </a:xfrm>
              <a:prstGeom prst="bentConnector3">
                <a:avLst>
                  <a:gd fmla="val 100007" name="adj1"/>
                </a:avLst>
              </a:prstGeom>
              <a:noFill/>
              <a:ln cap="flat" cmpd="sng" w="19050">
                <a:solidFill>
                  <a:schemeClr val="lt2"/>
                </a:solidFill>
                <a:prstDash val="dash"/>
                <a:round/>
                <a:headEnd len="med" w="med" type="none"/>
                <a:tailEnd len="med" w="med" type="none"/>
              </a:ln>
            </p:spPr>
          </p:cxnSp>
          <p:grpSp>
            <p:nvGrpSpPr>
              <p:cNvPr id="1361" name="Google Shape;1361;p85"/>
              <p:cNvGrpSpPr/>
              <p:nvPr/>
            </p:nvGrpSpPr>
            <p:grpSpPr>
              <a:xfrm>
                <a:off x="2562108" y="1868595"/>
                <a:ext cx="764873" cy="871260"/>
                <a:chOff x="1486675" y="1752113"/>
                <a:chExt cx="864900" cy="985200"/>
              </a:xfrm>
            </p:grpSpPr>
            <p:sp>
              <p:nvSpPr>
                <p:cNvPr id="1266" name="Google Shape;1266;p85"/>
                <p:cNvSpPr/>
                <p:nvPr/>
              </p:nvSpPr>
              <p:spPr>
                <a:xfrm>
                  <a:off x="1486675" y="1752113"/>
                  <a:ext cx="864900" cy="985200"/>
                </a:xfrm>
                <a:prstGeom prst="roundRect">
                  <a:avLst>
                    <a:gd fmla="val 16667" name="adj"/>
                  </a:avLst>
                </a:prstGeom>
                <a:noFill/>
                <a:ln cap="flat" cmpd="sng" w="19050">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2" name="Google Shape;1362;p85"/>
                <p:cNvGrpSpPr/>
                <p:nvPr/>
              </p:nvGrpSpPr>
              <p:grpSpPr>
                <a:xfrm>
                  <a:off x="1602343" y="1849836"/>
                  <a:ext cx="633566" cy="789763"/>
                  <a:chOff x="6496881" y="2571752"/>
                  <a:chExt cx="1792266" cy="2234124"/>
                </a:xfrm>
              </p:grpSpPr>
              <p:grpSp>
                <p:nvGrpSpPr>
                  <p:cNvPr id="1363" name="Google Shape;1363;p85"/>
                  <p:cNvGrpSpPr/>
                  <p:nvPr/>
                </p:nvGrpSpPr>
                <p:grpSpPr>
                  <a:xfrm>
                    <a:off x="6520707" y="2576739"/>
                    <a:ext cx="211598" cy="270539"/>
                    <a:chOff x="4899999" y="2882095"/>
                    <a:chExt cx="271244" cy="346801"/>
                  </a:xfrm>
                </p:grpSpPr>
                <p:sp>
                  <p:nvSpPr>
                    <p:cNvPr id="1364" name="Google Shape;1364;p85"/>
                    <p:cNvSpPr/>
                    <p:nvPr/>
                  </p:nvSpPr>
                  <p:spPr>
                    <a:xfrm>
                      <a:off x="4899999" y="2882095"/>
                      <a:ext cx="271244" cy="346801"/>
                    </a:xfrm>
                    <a:custGeom>
                      <a:rect b="b" l="l" r="r" t="t"/>
                      <a:pathLst>
                        <a:path extrusionOk="0" h="10947" w="8562">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5"/>
                    <p:cNvSpPr/>
                    <p:nvPr/>
                  </p:nvSpPr>
                  <p:spPr>
                    <a:xfrm>
                      <a:off x="5090491" y="3141364"/>
                      <a:ext cx="10581" cy="86391"/>
                    </a:xfrm>
                    <a:custGeom>
                      <a:rect b="b" l="l" r="r" t="t"/>
                      <a:pathLst>
                        <a:path extrusionOk="0" h="2727" w="334">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5"/>
                    <p:cNvSpPr/>
                    <p:nvPr/>
                  </p:nvSpPr>
                  <p:spPr>
                    <a:xfrm>
                      <a:off x="5031281" y="3152294"/>
                      <a:ext cx="10201" cy="10613"/>
                    </a:xfrm>
                    <a:custGeom>
                      <a:rect b="b" l="l" r="r" t="t"/>
                      <a:pathLst>
                        <a:path extrusionOk="0" h="335" w="322">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5"/>
                    <p:cNvSpPr/>
                    <p:nvPr/>
                  </p:nvSpPr>
                  <p:spPr>
                    <a:xfrm>
                      <a:off x="5031281" y="3217555"/>
                      <a:ext cx="10201" cy="10201"/>
                    </a:xfrm>
                    <a:custGeom>
                      <a:rect b="b" l="l" r="r" t="t"/>
                      <a:pathLst>
                        <a:path extrusionOk="0" h="322" w="322">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5"/>
                    <p:cNvSpPr/>
                    <p:nvPr/>
                  </p:nvSpPr>
                  <p:spPr>
                    <a:xfrm>
                      <a:off x="5031281" y="3184734"/>
                      <a:ext cx="10201" cy="10613"/>
                    </a:xfrm>
                    <a:custGeom>
                      <a:rect b="b" l="l" r="r" t="t"/>
                      <a:pathLst>
                        <a:path extrusionOk="0" h="335" w="322">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5"/>
                    <p:cNvSpPr/>
                    <p:nvPr/>
                  </p:nvSpPr>
                  <p:spPr>
                    <a:xfrm>
                      <a:off x="4998841" y="2995763"/>
                      <a:ext cx="10201" cy="15492"/>
                    </a:xfrm>
                    <a:custGeom>
                      <a:rect b="b" l="l" r="r" t="t"/>
                      <a:pathLst>
                        <a:path extrusionOk="0" h="489" w="322">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5"/>
                    <p:cNvSpPr/>
                    <p:nvPr/>
                  </p:nvSpPr>
                  <p:spPr>
                    <a:xfrm>
                      <a:off x="5063721" y="2995763"/>
                      <a:ext cx="10201" cy="15492"/>
                    </a:xfrm>
                    <a:custGeom>
                      <a:rect b="b" l="l" r="r" t="t"/>
                      <a:pathLst>
                        <a:path extrusionOk="0" h="489" w="322">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5"/>
                    <p:cNvSpPr/>
                    <p:nvPr/>
                  </p:nvSpPr>
                  <p:spPr>
                    <a:xfrm>
                      <a:off x="4993550"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5"/>
                    <p:cNvSpPr/>
                    <p:nvPr/>
                  </p:nvSpPr>
                  <p:spPr>
                    <a:xfrm>
                      <a:off x="5058051"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5"/>
                    <p:cNvSpPr/>
                    <p:nvPr/>
                  </p:nvSpPr>
                  <p:spPr>
                    <a:xfrm>
                      <a:off x="5007141" y="3025574"/>
                      <a:ext cx="58481" cy="32092"/>
                    </a:xfrm>
                    <a:custGeom>
                      <a:rect b="b" l="l" r="r" t="t"/>
                      <a:pathLst>
                        <a:path extrusionOk="0" h="1013" w="1846">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85"/>
                  <p:cNvGrpSpPr/>
                  <p:nvPr/>
                </p:nvGrpSpPr>
                <p:grpSpPr>
                  <a:xfrm>
                    <a:off x="6496881" y="3061527"/>
                    <a:ext cx="259270" cy="276916"/>
                    <a:chOff x="5289631" y="1500214"/>
                    <a:chExt cx="332355" cy="354974"/>
                  </a:xfrm>
                </p:grpSpPr>
                <p:sp>
                  <p:nvSpPr>
                    <p:cNvPr id="1375" name="Google Shape;1375;p85"/>
                    <p:cNvSpPr/>
                    <p:nvPr/>
                  </p:nvSpPr>
                  <p:spPr>
                    <a:xfrm>
                      <a:off x="5432603" y="1667040"/>
                      <a:ext cx="45651" cy="16157"/>
                    </a:xfrm>
                    <a:custGeom>
                      <a:rect b="b" l="l" r="r" t="t"/>
                      <a:pathLst>
                        <a:path extrusionOk="0" h="510" w="1441">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5"/>
                    <p:cNvSpPr/>
                    <p:nvPr/>
                  </p:nvSpPr>
                  <p:spPr>
                    <a:xfrm>
                      <a:off x="5416763" y="1628074"/>
                      <a:ext cx="10581" cy="15872"/>
                    </a:xfrm>
                    <a:custGeom>
                      <a:rect b="b" l="l" r="r" t="t"/>
                      <a:pathLst>
                        <a:path extrusionOk="0" h="501" w="334">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5"/>
                    <p:cNvSpPr/>
                    <p:nvPr/>
                  </p:nvSpPr>
                  <p:spPr>
                    <a:xfrm>
                      <a:off x="5483893" y="1628074"/>
                      <a:ext cx="10233" cy="15872"/>
                    </a:xfrm>
                    <a:custGeom>
                      <a:rect b="b" l="l" r="r" t="t"/>
                      <a:pathLst>
                        <a:path extrusionOk="0" h="501" w="323">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5"/>
                    <p:cNvSpPr/>
                    <p:nvPr/>
                  </p:nvSpPr>
                  <p:spPr>
                    <a:xfrm>
                      <a:off x="5411093" y="1611474"/>
                      <a:ext cx="21923" cy="10613"/>
                    </a:xfrm>
                    <a:custGeom>
                      <a:rect b="b" l="l" r="r" t="t"/>
                      <a:pathLst>
                        <a:path extrusionOk="0" h="335" w="692">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5"/>
                    <p:cNvSpPr/>
                    <p:nvPr/>
                  </p:nvSpPr>
                  <p:spPr>
                    <a:xfrm>
                      <a:off x="5478254" y="1611474"/>
                      <a:ext cx="21511" cy="10613"/>
                    </a:xfrm>
                    <a:custGeom>
                      <a:rect b="b" l="l" r="r" t="t"/>
                      <a:pathLst>
                        <a:path extrusionOk="0" h="335" w="679">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5"/>
                    <p:cNvSpPr/>
                    <p:nvPr/>
                  </p:nvSpPr>
                  <p:spPr>
                    <a:xfrm>
                      <a:off x="5289631" y="1500214"/>
                      <a:ext cx="332355" cy="354974"/>
                    </a:xfrm>
                    <a:custGeom>
                      <a:rect b="b" l="l" r="r" t="t"/>
                      <a:pathLst>
                        <a:path extrusionOk="0" h="11205" w="10491">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p85"/>
                  <p:cNvGrpSpPr/>
                  <p:nvPr/>
                </p:nvGrpSpPr>
                <p:grpSpPr>
                  <a:xfrm>
                    <a:off x="6517480" y="3547720"/>
                    <a:ext cx="218048" cy="277509"/>
                    <a:chOff x="7594288" y="2415259"/>
                    <a:chExt cx="279513" cy="355735"/>
                  </a:xfrm>
                </p:grpSpPr>
                <p:sp>
                  <p:nvSpPr>
                    <p:cNvPr id="1382" name="Google Shape;1382;p85"/>
                    <p:cNvSpPr/>
                    <p:nvPr/>
                  </p:nvSpPr>
                  <p:spPr>
                    <a:xfrm>
                      <a:off x="7696108" y="2531841"/>
                      <a:ext cx="10233" cy="16220"/>
                    </a:xfrm>
                    <a:custGeom>
                      <a:rect b="b" l="l" r="r" t="t"/>
                      <a:pathLst>
                        <a:path extrusionOk="0" h="512" w="323">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5"/>
                    <p:cNvSpPr/>
                    <p:nvPr/>
                  </p:nvSpPr>
                  <p:spPr>
                    <a:xfrm>
                      <a:off x="7762889" y="2531841"/>
                      <a:ext cx="10581" cy="16220"/>
                    </a:xfrm>
                    <a:custGeom>
                      <a:rect b="b" l="l" r="r" t="t"/>
                      <a:pathLst>
                        <a:path extrusionOk="0" h="512" w="334">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5"/>
                    <p:cNvSpPr/>
                    <p:nvPr/>
                  </p:nvSpPr>
                  <p:spPr>
                    <a:xfrm>
                      <a:off x="7711948" y="2571156"/>
                      <a:ext cx="45302" cy="15777"/>
                    </a:xfrm>
                    <a:custGeom>
                      <a:rect b="b" l="l" r="r" t="t"/>
                      <a:pathLst>
                        <a:path extrusionOk="0" h="498" w="143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5"/>
                    <p:cNvSpPr/>
                    <p:nvPr/>
                  </p:nvSpPr>
                  <p:spPr>
                    <a:xfrm>
                      <a:off x="7594288" y="2415259"/>
                      <a:ext cx="279513" cy="355735"/>
                    </a:xfrm>
                    <a:custGeom>
                      <a:rect b="b" l="l" r="r" t="t"/>
                      <a:pathLst>
                        <a:path extrusionOk="0" h="11229" w="8823">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5"/>
                    <p:cNvSpPr/>
                    <p:nvPr/>
                  </p:nvSpPr>
                  <p:spPr>
                    <a:xfrm>
                      <a:off x="7690469" y="2515241"/>
                      <a:ext cx="21511" cy="10581"/>
                    </a:xfrm>
                    <a:custGeom>
                      <a:rect b="b" l="l" r="r" t="t"/>
                      <a:pathLst>
                        <a:path extrusionOk="0" h="334" w="679">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5"/>
                    <p:cNvSpPr/>
                    <p:nvPr/>
                  </p:nvSpPr>
                  <p:spPr>
                    <a:xfrm>
                      <a:off x="7757218" y="2515241"/>
                      <a:ext cx="21923" cy="10581"/>
                    </a:xfrm>
                    <a:custGeom>
                      <a:rect b="b" l="l" r="r" t="t"/>
                      <a:pathLst>
                        <a:path extrusionOk="0" h="334" w="692">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85"/>
                  <p:cNvGrpSpPr/>
                  <p:nvPr/>
                </p:nvGrpSpPr>
                <p:grpSpPr>
                  <a:xfrm>
                    <a:off x="6520860" y="4034493"/>
                    <a:ext cx="211301" cy="281339"/>
                    <a:chOff x="6248458" y="2869772"/>
                    <a:chExt cx="270864" cy="360645"/>
                  </a:xfrm>
                </p:grpSpPr>
                <p:sp>
                  <p:nvSpPr>
                    <p:cNvPr id="1389" name="Google Shape;1389;p85"/>
                    <p:cNvSpPr/>
                    <p:nvPr/>
                  </p:nvSpPr>
                  <p:spPr>
                    <a:xfrm>
                      <a:off x="6345399" y="2995003"/>
                      <a:ext cx="10201" cy="15872"/>
                    </a:xfrm>
                    <a:custGeom>
                      <a:rect b="b" l="l" r="r" t="t"/>
                      <a:pathLst>
                        <a:path extrusionOk="0" h="501" w="322">
                          <a:moveTo>
                            <a:pt x="155" y="1"/>
                          </a:moveTo>
                          <a:cubicBezTo>
                            <a:pt x="72" y="1"/>
                            <a:pt x="0" y="72"/>
                            <a:pt x="0" y="156"/>
                          </a:cubicBezTo>
                          <a:lnTo>
                            <a:pt x="0" y="334"/>
                          </a:lnTo>
                          <a:cubicBezTo>
                            <a:pt x="0" y="429"/>
                            <a:pt x="72" y="501"/>
                            <a:pt x="155" y="501"/>
                          </a:cubicBezTo>
                          <a:cubicBezTo>
                            <a:pt x="251" y="501"/>
                            <a:pt x="322" y="429"/>
                            <a:pt x="322" y="334"/>
                          </a:cubicBezTo>
                          <a:lnTo>
                            <a:pt x="322" y="156"/>
                          </a:lnTo>
                          <a:cubicBezTo>
                            <a:pt x="322" y="72"/>
                            <a:pt x="251"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5"/>
                    <p:cNvSpPr/>
                    <p:nvPr/>
                  </p:nvSpPr>
                  <p:spPr>
                    <a:xfrm>
                      <a:off x="6412529" y="2995003"/>
                      <a:ext cx="10993" cy="15872"/>
                    </a:xfrm>
                    <a:custGeom>
                      <a:rect b="b" l="l" r="r" t="t"/>
                      <a:pathLst>
                        <a:path extrusionOk="0" h="501" w="347">
                          <a:moveTo>
                            <a:pt x="167" y="1"/>
                          </a:moveTo>
                          <a:cubicBezTo>
                            <a:pt x="84" y="1"/>
                            <a:pt x="1" y="72"/>
                            <a:pt x="1" y="156"/>
                          </a:cubicBezTo>
                          <a:lnTo>
                            <a:pt x="1" y="334"/>
                          </a:lnTo>
                          <a:cubicBezTo>
                            <a:pt x="1" y="429"/>
                            <a:pt x="84" y="501"/>
                            <a:pt x="167" y="501"/>
                          </a:cubicBezTo>
                          <a:cubicBezTo>
                            <a:pt x="251" y="501"/>
                            <a:pt x="334" y="429"/>
                            <a:pt x="334" y="334"/>
                          </a:cubicBezTo>
                          <a:lnTo>
                            <a:pt x="334" y="156"/>
                          </a:lnTo>
                          <a:cubicBezTo>
                            <a:pt x="346" y="72"/>
                            <a:pt x="275"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5"/>
                    <p:cNvSpPr/>
                    <p:nvPr/>
                  </p:nvSpPr>
                  <p:spPr>
                    <a:xfrm>
                      <a:off x="6248458" y="2869772"/>
                      <a:ext cx="270864" cy="360645"/>
                    </a:xfrm>
                    <a:custGeom>
                      <a:rect b="b" l="l" r="r" t="t"/>
                      <a:pathLst>
                        <a:path extrusionOk="0" h="11384" w="8550">
                          <a:moveTo>
                            <a:pt x="4275" y="513"/>
                          </a:moveTo>
                          <a:cubicBezTo>
                            <a:pt x="5585" y="513"/>
                            <a:pt x="6668" y="1537"/>
                            <a:pt x="6775" y="2823"/>
                          </a:cubicBezTo>
                          <a:cubicBezTo>
                            <a:pt x="6073" y="2608"/>
                            <a:pt x="5204" y="2489"/>
                            <a:pt x="4275" y="2489"/>
                          </a:cubicBezTo>
                          <a:cubicBezTo>
                            <a:pt x="3358" y="2489"/>
                            <a:pt x="2477" y="2608"/>
                            <a:pt x="1775" y="2823"/>
                          </a:cubicBezTo>
                          <a:cubicBezTo>
                            <a:pt x="1882" y="1537"/>
                            <a:pt x="2965" y="513"/>
                            <a:pt x="4275" y="513"/>
                          </a:cubicBezTo>
                          <a:close/>
                          <a:moveTo>
                            <a:pt x="2156" y="3073"/>
                          </a:moveTo>
                          <a:lnTo>
                            <a:pt x="2156" y="3382"/>
                          </a:lnTo>
                          <a:cubicBezTo>
                            <a:pt x="2156" y="3490"/>
                            <a:pt x="2120" y="3573"/>
                            <a:pt x="2060" y="3632"/>
                          </a:cubicBezTo>
                          <a:cubicBezTo>
                            <a:pt x="1977" y="3716"/>
                            <a:pt x="1894" y="3740"/>
                            <a:pt x="1798" y="3740"/>
                          </a:cubicBezTo>
                          <a:lnTo>
                            <a:pt x="1787" y="3740"/>
                          </a:lnTo>
                          <a:lnTo>
                            <a:pt x="1787" y="3168"/>
                          </a:lnTo>
                          <a:lnTo>
                            <a:pt x="1775" y="3168"/>
                          </a:lnTo>
                          <a:cubicBezTo>
                            <a:pt x="1894" y="3132"/>
                            <a:pt x="2025" y="3097"/>
                            <a:pt x="2156" y="3073"/>
                          </a:cubicBezTo>
                          <a:close/>
                          <a:moveTo>
                            <a:pt x="4263" y="2835"/>
                          </a:moveTo>
                          <a:cubicBezTo>
                            <a:pt x="5204" y="2835"/>
                            <a:pt x="6073" y="2954"/>
                            <a:pt x="6763" y="3180"/>
                          </a:cubicBezTo>
                          <a:lnTo>
                            <a:pt x="6763" y="4430"/>
                          </a:lnTo>
                          <a:cubicBezTo>
                            <a:pt x="6692" y="4371"/>
                            <a:pt x="6597" y="4287"/>
                            <a:pt x="6489" y="4204"/>
                          </a:cubicBezTo>
                          <a:cubicBezTo>
                            <a:pt x="6459" y="4178"/>
                            <a:pt x="6421" y="4166"/>
                            <a:pt x="6384" y="4166"/>
                          </a:cubicBezTo>
                          <a:cubicBezTo>
                            <a:pt x="6334" y="4166"/>
                            <a:pt x="6285" y="4187"/>
                            <a:pt x="6251" y="4228"/>
                          </a:cubicBezTo>
                          <a:cubicBezTo>
                            <a:pt x="6192" y="4311"/>
                            <a:pt x="6216" y="4406"/>
                            <a:pt x="6287" y="4466"/>
                          </a:cubicBezTo>
                          <a:cubicBezTo>
                            <a:pt x="6335" y="4502"/>
                            <a:pt x="6370" y="4525"/>
                            <a:pt x="6406" y="4561"/>
                          </a:cubicBezTo>
                          <a:lnTo>
                            <a:pt x="6406" y="4621"/>
                          </a:lnTo>
                          <a:cubicBezTo>
                            <a:pt x="6406" y="5811"/>
                            <a:pt x="5442" y="6764"/>
                            <a:pt x="4251" y="6764"/>
                          </a:cubicBezTo>
                          <a:cubicBezTo>
                            <a:pt x="3060" y="6764"/>
                            <a:pt x="2084" y="5799"/>
                            <a:pt x="2084" y="4609"/>
                          </a:cubicBezTo>
                          <a:cubicBezTo>
                            <a:pt x="2084" y="4513"/>
                            <a:pt x="2013" y="4442"/>
                            <a:pt x="1929" y="4442"/>
                          </a:cubicBezTo>
                          <a:cubicBezTo>
                            <a:pt x="1834" y="4442"/>
                            <a:pt x="1763" y="4513"/>
                            <a:pt x="1763" y="4609"/>
                          </a:cubicBezTo>
                          <a:lnTo>
                            <a:pt x="1763" y="4621"/>
                          </a:lnTo>
                          <a:lnTo>
                            <a:pt x="1656" y="4621"/>
                          </a:lnTo>
                          <a:cubicBezTo>
                            <a:pt x="1584" y="4621"/>
                            <a:pt x="1513" y="4585"/>
                            <a:pt x="1453" y="4525"/>
                          </a:cubicBezTo>
                          <a:cubicBezTo>
                            <a:pt x="1429" y="4490"/>
                            <a:pt x="1417" y="4406"/>
                            <a:pt x="1417" y="4335"/>
                          </a:cubicBezTo>
                          <a:cubicBezTo>
                            <a:pt x="1429" y="4204"/>
                            <a:pt x="1572" y="4085"/>
                            <a:pt x="1715" y="4085"/>
                          </a:cubicBezTo>
                          <a:lnTo>
                            <a:pt x="1775" y="4085"/>
                          </a:lnTo>
                          <a:cubicBezTo>
                            <a:pt x="1965" y="4085"/>
                            <a:pt x="2132" y="4013"/>
                            <a:pt x="2263" y="3871"/>
                          </a:cubicBezTo>
                          <a:cubicBezTo>
                            <a:pt x="2406" y="3740"/>
                            <a:pt x="2477" y="3561"/>
                            <a:pt x="2477" y="3382"/>
                          </a:cubicBezTo>
                          <a:lnTo>
                            <a:pt x="2477" y="3001"/>
                          </a:lnTo>
                          <a:cubicBezTo>
                            <a:pt x="2787" y="2942"/>
                            <a:pt x="3120" y="2894"/>
                            <a:pt x="3453" y="2858"/>
                          </a:cubicBezTo>
                          <a:cubicBezTo>
                            <a:pt x="4251" y="3156"/>
                            <a:pt x="5001" y="3549"/>
                            <a:pt x="5739" y="4049"/>
                          </a:cubicBezTo>
                          <a:cubicBezTo>
                            <a:pt x="5763" y="4073"/>
                            <a:pt x="5799" y="4085"/>
                            <a:pt x="5823" y="4085"/>
                          </a:cubicBezTo>
                          <a:cubicBezTo>
                            <a:pt x="5882" y="4085"/>
                            <a:pt x="5930" y="4049"/>
                            <a:pt x="5954" y="4013"/>
                          </a:cubicBezTo>
                          <a:cubicBezTo>
                            <a:pt x="6013" y="3930"/>
                            <a:pt x="5989" y="3835"/>
                            <a:pt x="5918" y="3775"/>
                          </a:cubicBezTo>
                          <a:cubicBezTo>
                            <a:pt x="5382" y="3394"/>
                            <a:pt x="4823" y="3085"/>
                            <a:pt x="4251" y="2835"/>
                          </a:cubicBezTo>
                          <a:close/>
                          <a:moveTo>
                            <a:pt x="1822" y="4990"/>
                          </a:moveTo>
                          <a:cubicBezTo>
                            <a:pt x="1929" y="5764"/>
                            <a:pt x="2406" y="6418"/>
                            <a:pt x="3037" y="6811"/>
                          </a:cubicBezTo>
                          <a:lnTo>
                            <a:pt x="3037" y="7538"/>
                          </a:lnTo>
                          <a:cubicBezTo>
                            <a:pt x="3037" y="7776"/>
                            <a:pt x="2894" y="7966"/>
                            <a:pt x="2679" y="8062"/>
                          </a:cubicBezTo>
                          <a:lnTo>
                            <a:pt x="1656" y="8383"/>
                          </a:lnTo>
                          <a:lnTo>
                            <a:pt x="1310" y="8157"/>
                          </a:lnTo>
                          <a:lnTo>
                            <a:pt x="1906" y="7419"/>
                          </a:lnTo>
                          <a:cubicBezTo>
                            <a:pt x="1941" y="7371"/>
                            <a:pt x="1953" y="7323"/>
                            <a:pt x="1941" y="7288"/>
                          </a:cubicBezTo>
                          <a:cubicBezTo>
                            <a:pt x="1929" y="7240"/>
                            <a:pt x="1894" y="7192"/>
                            <a:pt x="1846" y="7169"/>
                          </a:cubicBezTo>
                          <a:lnTo>
                            <a:pt x="1286" y="6883"/>
                          </a:lnTo>
                          <a:cubicBezTo>
                            <a:pt x="1656" y="6073"/>
                            <a:pt x="1727" y="5323"/>
                            <a:pt x="1763" y="4990"/>
                          </a:cubicBezTo>
                          <a:close/>
                          <a:moveTo>
                            <a:pt x="6775" y="4847"/>
                          </a:moveTo>
                          <a:lnTo>
                            <a:pt x="6811" y="4871"/>
                          </a:lnTo>
                          <a:cubicBezTo>
                            <a:pt x="6823" y="5121"/>
                            <a:pt x="6882" y="5978"/>
                            <a:pt x="7287" y="6871"/>
                          </a:cubicBezTo>
                          <a:lnTo>
                            <a:pt x="6716" y="7145"/>
                          </a:lnTo>
                          <a:cubicBezTo>
                            <a:pt x="6668" y="7180"/>
                            <a:pt x="6644" y="7204"/>
                            <a:pt x="6632" y="7264"/>
                          </a:cubicBezTo>
                          <a:cubicBezTo>
                            <a:pt x="6609" y="7311"/>
                            <a:pt x="6632" y="7371"/>
                            <a:pt x="6656" y="7407"/>
                          </a:cubicBezTo>
                          <a:lnTo>
                            <a:pt x="7251" y="8145"/>
                          </a:lnTo>
                          <a:lnTo>
                            <a:pt x="6906" y="8383"/>
                          </a:lnTo>
                          <a:lnTo>
                            <a:pt x="5894" y="8026"/>
                          </a:lnTo>
                          <a:cubicBezTo>
                            <a:pt x="5680" y="7954"/>
                            <a:pt x="5537" y="7740"/>
                            <a:pt x="5537" y="7502"/>
                          </a:cubicBezTo>
                          <a:lnTo>
                            <a:pt x="5537" y="6776"/>
                          </a:lnTo>
                          <a:cubicBezTo>
                            <a:pt x="6228" y="6371"/>
                            <a:pt x="6704" y="5680"/>
                            <a:pt x="6775" y="4847"/>
                          </a:cubicBezTo>
                          <a:close/>
                          <a:moveTo>
                            <a:pt x="5192" y="6966"/>
                          </a:moveTo>
                          <a:lnTo>
                            <a:pt x="5192" y="7538"/>
                          </a:lnTo>
                          <a:cubicBezTo>
                            <a:pt x="5192" y="7859"/>
                            <a:pt x="5370" y="8157"/>
                            <a:pt x="5656" y="8312"/>
                          </a:cubicBezTo>
                          <a:cubicBezTo>
                            <a:pt x="5597" y="8478"/>
                            <a:pt x="5525" y="8621"/>
                            <a:pt x="5418" y="8752"/>
                          </a:cubicBezTo>
                          <a:cubicBezTo>
                            <a:pt x="5358" y="8835"/>
                            <a:pt x="5370" y="8931"/>
                            <a:pt x="5454" y="8990"/>
                          </a:cubicBezTo>
                          <a:cubicBezTo>
                            <a:pt x="5477" y="9026"/>
                            <a:pt x="5525" y="9026"/>
                            <a:pt x="5549" y="9026"/>
                          </a:cubicBezTo>
                          <a:cubicBezTo>
                            <a:pt x="5597" y="9026"/>
                            <a:pt x="5656" y="9014"/>
                            <a:pt x="5692" y="8966"/>
                          </a:cubicBezTo>
                          <a:cubicBezTo>
                            <a:pt x="5823" y="8800"/>
                            <a:pt x="5918" y="8621"/>
                            <a:pt x="5989" y="8431"/>
                          </a:cubicBezTo>
                          <a:lnTo>
                            <a:pt x="6347" y="8550"/>
                          </a:lnTo>
                          <a:cubicBezTo>
                            <a:pt x="6013" y="9395"/>
                            <a:pt x="5204" y="9990"/>
                            <a:pt x="4275" y="9990"/>
                          </a:cubicBezTo>
                          <a:cubicBezTo>
                            <a:pt x="3358" y="9990"/>
                            <a:pt x="2537" y="9395"/>
                            <a:pt x="2239" y="8538"/>
                          </a:cubicBezTo>
                          <a:lnTo>
                            <a:pt x="2596" y="8419"/>
                          </a:lnTo>
                          <a:cubicBezTo>
                            <a:pt x="2834" y="9133"/>
                            <a:pt x="3501" y="9621"/>
                            <a:pt x="4275" y="9621"/>
                          </a:cubicBezTo>
                          <a:cubicBezTo>
                            <a:pt x="4525" y="9621"/>
                            <a:pt x="4787" y="9562"/>
                            <a:pt x="5025" y="9455"/>
                          </a:cubicBezTo>
                          <a:cubicBezTo>
                            <a:pt x="5108" y="9407"/>
                            <a:pt x="5144" y="9324"/>
                            <a:pt x="5108" y="9228"/>
                          </a:cubicBezTo>
                          <a:cubicBezTo>
                            <a:pt x="5075" y="9170"/>
                            <a:pt x="5025" y="9136"/>
                            <a:pt x="4965" y="9136"/>
                          </a:cubicBezTo>
                          <a:cubicBezTo>
                            <a:pt x="4939" y="9136"/>
                            <a:pt x="4911" y="9142"/>
                            <a:pt x="4882" y="9157"/>
                          </a:cubicBezTo>
                          <a:cubicBezTo>
                            <a:pt x="4692" y="9252"/>
                            <a:pt x="4501" y="9288"/>
                            <a:pt x="4287" y="9288"/>
                          </a:cubicBezTo>
                          <a:cubicBezTo>
                            <a:pt x="3668" y="9288"/>
                            <a:pt x="3120" y="8895"/>
                            <a:pt x="2918" y="8312"/>
                          </a:cubicBezTo>
                          <a:cubicBezTo>
                            <a:pt x="3203" y="8157"/>
                            <a:pt x="3382" y="7859"/>
                            <a:pt x="3382" y="7538"/>
                          </a:cubicBezTo>
                          <a:lnTo>
                            <a:pt x="3382" y="6966"/>
                          </a:lnTo>
                          <a:cubicBezTo>
                            <a:pt x="3668" y="7073"/>
                            <a:pt x="3965" y="7133"/>
                            <a:pt x="4287" y="7133"/>
                          </a:cubicBezTo>
                          <a:cubicBezTo>
                            <a:pt x="4596" y="7133"/>
                            <a:pt x="4918" y="7073"/>
                            <a:pt x="5192" y="6966"/>
                          </a:cubicBezTo>
                          <a:close/>
                          <a:moveTo>
                            <a:pt x="4096" y="1"/>
                          </a:moveTo>
                          <a:cubicBezTo>
                            <a:pt x="4013" y="1"/>
                            <a:pt x="3930" y="84"/>
                            <a:pt x="3930" y="168"/>
                          </a:cubicBezTo>
                          <a:lnTo>
                            <a:pt x="3930" y="203"/>
                          </a:lnTo>
                          <a:cubicBezTo>
                            <a:pt x="2549" y="358"/>
                            <a:pt x="1477" y="1525"/>
                            <a:pt x="1429" y="2942"/>
                          </a:cubicBezTo>
                          <a:cubicBezTo>
                            <a:pt x="1346" y="2966"/>
                            <a:pt x="1251" y="3013"/>
                            <a:pt x="1167" y="3037"/>
                          </a:cubicBezTo>
                          <a:cubicBezTo>
                            <a:pt x="1072" y="3085"/>
                            <a:pt x="1048" y="3180"/>
                            <a:pt x="1072" y="3263"/>
                          </a:cubicBezTo>
                          <a:cubicBezTo>
                            <a:pt x="1109" y="3336"/>
                            <a:pt x="1173" y="3367"/>
                            <a:pt x="1238" y="3367"/>
                          </a:cubicBezTo>
                          <a:cubicBezTo>
                            <a:pt x="1258" y="3367"/>
                            <a:pt x="1279" y="3364"/>
                            <a:pt x="1298" y="3359"/>
                          </a:cubicBezTo>
                          <a:cubicBezTo>
                            <a:pt x="1346" y="3335"/>
                            <a:pt x="1370" y="3323"/>
                            <a:pt x="1417" y="3299"/>
                          </a:cubicBezTo>
                          <a:lnTo>
                            <a:pt x="1417" y="3799"/>
                          </a:lnTo>
                          <a:cubicBezTo>
                            <a:pt x="1227" y="3894"/>
                            <a:pt x="1096" y="4073"/>
                            <a:pt x="1060" y="4287"/>
                          </a:cubicBezTo>
                          <a:cubicBezTo>
                            <a:pt x="1048" y="4466"/>
                            <a:pt x="1108" y="4633"/>
                            <a:pt x="1215" y="4763"/>
                          </a:cubicBezTo>
                          <a:cubicBezTo>
                            <a:pt x="1275" y="4823"/>
                            <a:pt x="1334" y="4871"/>
                            <a:pt x="1406" y="4918"/>
                          </a:cubicBezTo>
                          <a:cubicBezTo>
                            <a:pt x="1394" y="5216"/>
                            <a:pt x="1298" y="6049"/>
                            <a:pt x="894" y="6871"/>
                          </a:cubicBezTo>
                          <a:cubicBezTo>
                            <a:pt x="858" y="6954"/>
                            <a:pt x="882" y="7049"/>
                            <a:pt x="965" y="7085"/>
                          </a:cubicBezTo>
                          <a:lnTo>
                            <a:pt x="1501" y="7359"/>
                          </a:lnTo>
                          <a:lnTo>
                            <a:pt x="929" y="8085"/>
                          </a:lnTo>
                          <a:cubicBezTo>
                            <a:pt x="894" y="8121"/>
                            <a:pt x="882" y="8181"/>
                            <a:pt x="894" y="8216"/>
                          </a:cubicBezTo>
                          <a:cubicBezTo>
                            <a:pt x="894" y="8264"/>
                            <a:pt x="929" y="8312"/>
                            <a:pt x="965" y="8335"/>
                          </a:cubicBezTo>
                          <a:lnTo>
                            <a:pt x="1251" y="8538"/>
                          </a:lnTo>
                          <a:lnTo>
                            <a:pt x="822" y="8681"/>
                          </a:lnTo>
                          <a:cubicBezTo>
                            <a:pt x="334" y="8859"/>
                            <a:pt x="1" y="9324"/>
                            <a:pt x="1" y="9836"/>
                          </a:cubicBezTo>
                          <a:lnTo>
                            <a:pt x="1" y="11229"/>
                          </a:lnTo>
                          <a:cubicBezTo>
                            <a:pt x="1" y="11312"/>
                            <a:pt x="72" y="11383"/>
                            <a:pt x="167" y="11383"/>
                          </a:cubicBezTo>
                          <a:cubicBezTo>
                            <a:pt x="251" y="11383"/>
                            <a:pt x="334" y="11312"/>
                            <a:pt x="334" y="11229"/>
                          </a:cubicBezTo>
                          <a:lnTo>
                            <a:pt x="334" y="9836"/>
                          </a:lnTo>
                          <a:cubicBezTo>
                            <a:pt x="334" y="9455"/>
                            <a:pt x="572" y="9109"/>
                            <a:pt x="929" y="8990"/>
                          </a:cubicBezTo>
                          <a:lnTo>
                            <a:pt x="1906" y="8645"/>
                          </a:lnTo>
                          <a:cubicBezTo>
                            <a:pt x="2251" y="9645"/>
                            <a:pt x="3191" y="10336"/>
                            <a:pt x="4263" y="10336"/>
                          </a:cubicBezTo>
                          <a:cubicBezTo>
                            <a:pt x="5335" y="10336"/>
                            <a:pt x="6263" y="9645"/>
                            <a:pt x="6609" y="8645"/>
                          </a:cubicBezTo>
                          <a:lnTo>
                            <a:pt x="7597" y="8990"/>
                          </a:lnTo>
                          <a:cubicBezTo>
                            <a:pt x="7954" y="9121"/>
                            <a:pt x="8192" y="9466"/>
                            <a:pt x="8192" y="9836"/>
                          </a:cubicBezTo>
                          <a:lnTo>
                            <a:pt x="8192" y="11229"/>
                          </a:lnTo>
                          <a:cubicBezTo>
                            <a:pt x="8192" y="11312"/>
                            <a:pt x="8264" y="11383"/>
                            <a:pt x="8347" y="11383"/>
                          </a:cubicBezTo>
                          <a:cubicBezTo>
                            <a:pt x="8442" y="11383"/>
                            <a:pt x="8514" y="11312"/>
                            <a:pt x="8514" y="11229"/>
                          </a:cubicBezTo>
                          <a:lnTo>
                            <a:pt x="8514" y="9836"/>
                          </a:lnTo>
                          <a:cubicBezTo>
                            <a:pt x="8549" y="9324"/>
                            <a:pt x="8216" y="8847"/>
                            <a:pt x="7728" y="8681"/>
                          </a:cubicBezTo>
                          <a:lnTo>
                            <a:pt x="7299" y="8538"/>
                          </a:lnTo>
                          <a:lnTo>
                            <a:pt x="7585" y="8335"/>
                          </a:lnTo>
                          <a:cubicBezTo>
                            <a:pt x="7621" y="8312"/>
                            <a:pt x="7644" y="8264"/>
                            <a:pt x="7656" y="8216"/>
                          </a:cubicBezTo>
                          <a:cubicBezTo>
                            <a:pt x="7668" y="8181"/>
                            <a:pt x="7656" y="8133"/>
                            <a:pt x="7621" y="8085"/>
                          </a:cubicBezTo>
                          <a:lnTo>
                            <a:pt x="7037" y="7359"/>
                          </a:lnTo>
                          <a:lnTo>
                            <a:pt x="7573" y="7085"/>
                          </a:lnTo>
                          <a:cubicBezTo>
                            <a:pt x="7668" y="7049"/>
                            <a:pt x="7692" y="6942"/>
                            <a:pt x="7656" y="6871"/>
                          </a:cubicBezTo>
                          <a:cubicBezTo>
                            <a:pt x="7144" y="5859"/>
                            <a:pt x="7132" y="4811"/>
                            <a:pt x="7132" y="4799"/>
                          </a:cubicBezTo>
                          <a:lnTo>
                            <a:pt x="7132" y="3299"/>
                          </a:lnTo>
                          <a:cubicBezTo>
                            <a:pt x="7180" y="3311"/>
                            <a:pt x="7204" y="3323"/>
                            <a:pt x="7251" y="3359"/>
                          </a:cubicBezTo>
                          <a:cubicBezTo>
                            <a:pt x="7275" y="3370"/>
                            <a:pt x="7299" y="3370"/>
                            <a:pt x="7323" y="3370"/>
                          </a:cubicBezTo>
                          <a:cubicBezTo>
                            <a:pt x="7382" y="3370"/>
                            <a:pt x="7442" y="3335"/>
                            <a:pt x="7478" y="3263"/>
                          </a:cubicBezTo>
                          <a:cubicBezTo>
                            <a:pt x="7513" y="3180"/>
                            <a:pt x="7478" y="3085"/>
                            <a:pt x="7382" y="3037"/>
                          </a:cubicBezTo>
                          <a:cubicBezTo>
                            <a:pt x="7299" y="3001"/>
                            <a:pt x="7216" y="2966"/>
                            <a:pt x="7121" y="2942"/>
                          </a:cubicBezTo>
                          <a:cubicBezTo>
                            <a:pt x="7073" y="1525"/>
                            <a:pt x="6001" y="358"/>
                            <a:pt x="4620" y="203"/>
                          </a:cubicBezTo>
                          <a:lnTo>
                            <a:pt x="4620" y="168"/>
                          </a:lnTo>
                          <a:cubicBezTo>
                            <a:pt x="4620" y="84"/>
                            <a:pt x="4537" y="1"/>
                            <a:pt x="44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5"/>
                    <p:cNvSpPr/>
                    <p:nvPr/>
                  </p:nvSpPr>
                  <p:spPr>
                    <a:xfrm>
                      <a:off x="6339728" y="2977294"/>
                      <a:ext cx="21542" cy="10581"/>
                    </a:xfrm>
                    <a:custGeom>
                      <a:rect b="b" l="l" r="r" t="t"/>
                      <a:pathLst>
                        <a:path extrusionOk="0" h="334" w="680">
                          <a:moveTo>
                            <a:pt x="156" y="0"/>
                          </a:moveTo>
                          <a:cubicBezTo>
                            <a:pt x="72" y="0"/>
                            <a:pt x="1" y="72"/>
                            <a:pt x="1" y="167"/>
                          </a:cubicBezTo>
                          <a:cubicBezTo>
                            <a:pt x="1" y="262"/>
                            <a:pt x="72" y="334"/>
                            <a:pt x="156" y="334"/>
                          </a:cubicBezTo>
                          <a:lnTo>
                            <a:pt x="513" y="334"/>
                          </a:lnTo>
                          <a:cubicBezTo>
                            <a:pt x="608" y="334"/>
                            <a:pt x="680" y="262"/>
                            <a:pt x="680" y="167"/>
                          </a:cubicBezTo>
                          <a:cubicBezTo>
                            <a:pt x="680" y="72"/>
                            <a:pt x="608" y="0"/>
                            <a:pt x="5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5"/>
                    <p:cNvSpPr/>
                    <p:nvPr/>
                  </p:nvSpPr>
                  <p:spPr>
                    <a:xfrm>
                      <a:off x="6353319" y="3025194"/>
                      <a:ext cx="61903" cy="32852"/>
                    </a:xfrm>
                    <a:custGeom>
                      <a:rect b="b" l="l" r="r" t="t"/>
                      <a:pathLst>
                        <a:path extrusionOk="0" h="1037" w="1954">
                          <a:moveTo>
                            <a:pt x="1560" y="322"/>
                          </a:moveTo>
                          <a:cubicBezTo>
                            <a:pt x="1501" y="560"/>
                            <a:pt x="1251" y="715"/>
                            <a:pt x="965" y="715"/>
                          </a:cubicBezTo>
                          <a:cubicBezTo>
                            <a:pt x="679" y="715"/>
                            <a:pt x="441" y="548"/>
                            <a:pt x="358" y="322"/>
                          </a:cubicBezTo>
                          <a:close/>
                          <a:moveTo>
                            <a:pt x="167" y="0"/>
                          </a:moveTo>
                          <a:cubicBezTo>
                            <a:pt x="72" y="0"/>
                            <a:pt x="1" y="72"/>
                            <a:pt x="1" y="155"/>
                          </a:cubicBezTo>
                          <a:cubicBezTo>
                            <a:pt x="1" y="655"/>
                            <a:pt x="429" y="1036"/>
                            <a:pt x="965" y="1036"/>
                          </a:cubicBezTo>
                          <a:cubicBezTo>
                            <a:pt x="1501" y="1036"/>
                            <a:pt x="1929" y="631"/>
                            <a:pt x="1929" y="155"/>
                          </a:cubicBezTo>
                          <a:cubicBezTo>
                            <a:pt x="1953" y="72"/>
                            <a:pt x="1870" y="0"/>
                            <a:pt x="17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 name="Google Shape;1394;p85"/>
                  <p:cNvGrpSpPr/>
                  <p:nvPr/>
                </p:nvGrpSpPr>
                <p:grpSpPr>
                  <a:xfrm>
                    <a:off x="6517770" y="4526893"/>
                    <a:ext cx="217479" cy="277187"/>
                    <a:chOff x="4896609" y="4260872"/>
                    <a:chExt cx="278784" cy="355323"/>
                  </a:xfrm>
                </p:grpSpPr>
                <p:sp>
                  <p:nvSpPr>
                    <p:cNvPr id="1395" name="Google Shape;1395;p85"/>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5"/>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5"/>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5"/>
                    <p:cNvSpPr/>
                    <p:nvPr/>
                  </p:nvSpPr>
                  <p:spPr>
                    <a:xfrm>
                      <a:off x="4896609" y="4260872"/>
                      <a:ext cx="278784" cy="355323"/>
                    </a:xfrm>
                    <a:custGeom>
                      <a:rect b="b" l="l" r="r" t="t"/>
                      <a:pathLst>
                        <a:path extrusionOk="0" h="11216" w="8800">
                          <a:moveTo>
                            <a:pt x="4418" y="322"/>
                          </a:moveTo>
                          <a:cubicBezTo>
                            <a:pt x="5108" y="322"/>
                            <a:pt x="5751" y="441"/>
                            <a:pt x="6299" y="655"/>
                          </a:cubicBezTo>
                          <a:cubicBezTo>
                            <a:pt x="6454" y="715"/>
                            <a:pt x="6537" y="845"/>
                            <a:pt x="6537" y="1000"/>
                          </a:cubicBezTo>
                          <a:lnTo>
                            <a:pt x="6537" y="1441"/>
                          </a:lnTo>
                          <a:cubicBezTo>
                            <a:pt x="5978" y="1203"/>
                            <a:pt x="5227" y="1048"/>
                            <a:pt x="4418" y="1048"/>
                          </a:cubicBezTo>
                          <a:cubicBezTo>
                            <a:pt x="3596" y="1048"/>
                            <a:pt x="2870" y="1203"/>
                            <a:pt x="2287" y="1441"/>
                          </a:cubicBezTo>
                          <a:lnTo>
                            <a:pt x="2287" y="1000"/>
                          </a:lnTo>
                          <a:cubicBezTo>
                            <a:pt x="2287" y="845"/>
                            <a:pt x="2394" y="715"/>
                            <a:pt x="2525" y="655"/>
                          </a:cubicBezTo>
                          <a:cubicBezTo>
                            <a:pt x="3060" y="441"/>
                            <a:pt x="3715" y="322"/>
                            <a:pt x="4418" y="322"/>
                          </a:cubicBezTo>
                          <a:close/>
                          <a:moveTo>
                            <a:pt x="1870" y="4715"/>
                          </a:moveTo>
                          <a:cubicBezTo>
                            <a:pt x="1929" y="4715"/>
                            <a:pt x="1977" y="4763"/>
                            <a:pt x="1977" y="4822"/>
                          </a:cubicBezTo>
                          <a:cubicBezTo>
                            <a:pt x="1953" y="4882"/>
                            <a:pt x="1917" y="4929"/>
                            <a:pt x="1870" y="4929"/>
                          </a:cubicBezTo>
                          <a:cubicBezTo>
                            <a:pt x="1810" y="4929"/>
                            <a:pt x="1763" y="4882"/>
                            <a:pt x="1763" y="4822"/>
                          </a:cubicBezTo>
                          <a:cubicBezTo>
                            <a:pt x="1763" y="4763"/>
                            <a:pt x="1810" y="4715"/>
                            <a:pt x="1870" y="4715"/>
                          </a:cubicBezTo>
                          <a:close/>
                          <a:moveTo>
                            <a:pt x="6954" y="4715"/>
                          </a:moveTo>
                          <a:cubicBezTo>
                            <a:pt x="7013" y="4715"/>
                            <a:pt x="7061" y="4763"/>
                            <a:pt x="7061" y="4822"/>
                          </a:cubicBezTo>
                          <a:cubicBezTo>
                            <a:pt x="7061" y="4882"/>
                            <a:pt x="7013" y="4929"/>
                            <a:pt x="6954" y="4929"/>
                          </a:cubicBezTo>
                          <a:cubicBezTo>
                            <a:pt x="6894" y="4929"/>
                            <a:pt x="6859" y="4882"/>
                            <a:pt x="6859" y="4822"/>
                          </a:cubicBezTo>
                          <a:cubicBezTo>
                            <a:pt x="6859" y="4763"/>
                            <a:pt x="6894" y="4715"/>
                            <a:pt x="6954" y="4715"/>
                          </a:cubicBezTo>
                          <a:close/>
                          <a:moveTo>
                            <a:pt x="4382" y="1417"/>
                          </a:moveTo>
                          <a:cubicBezTo>
                            <a:pt x="6001" y="1417"/>
                            <a:pt x="7394" y="2072"/>
                            <a:pt x="7394" y="2822"/>
                          </a:cubicBezTo>
                          <a:cubicBezTo>
                            <a:pt x="7394" y="3143"/>
                            <a:pt x="7168" y="3382"/>
                            <a:pt x="6954" y="3536"/>
                          </a:cubicBezTo>
                          <a:lnTo>
                            <a:pt x="6656" y="3536"/>
                          </a:lnTo>
                          <a:cubicBezTo>
                            <a:pt x="6561" y="3536"/>
                            <a:pt x="6466" y="3453"/>
                            <a:pt x="6466" y="3346"/>
                          </a:cubicBezTo>
                          <a:lnTo>
                            <a:pt x="6466" y="2643"/>
                          </a:lnTo>
                          <a:cubicBezTo>
                            <a:pt x="6466" y="2500"/>
                            <a:pt x="6394" y="2286"/>
                            <a:pt x="6025" y="2096"/>
                          </a:cubicBezTo>
                          <a:cubicBezTo>
                            <a:pt x="6000" y="2081"/>
                            <a:pt x="5973" y="2074"/>
                            <a:pt x="5947" y="2074"/>
                          </a:cubicBezTo>
                          <a:cubicBezTo>
                            <a:pt x="5888" y="2074"/>
                            <a:pt x="5832" y="2109"/>
                            <a:pt x="5799" y="2167"/>
                          </a:cubicBezTo>
                          <a:cubicBezTo>
                            <a:pt x="5751" y="2250"/>
                            <a:pt x="5787" y="2346"/>
                            <a:pt x="5870" y="2393"/>
                          </a:cubicBezTo>
                          <a:cubicBezTo>
                            <a:pt x="6037" y="2489"/>
                            <a:pt x="6144" y="2572"/>
                            <a:pt x="6144" y="2643"/>
                          </a:cubicBezTo>
                          <a:lnTo>
                            <a:pt x="6144" y="3346"/>
                          </a:lnTo>
                          <a:cubicBezTo>
                            <a:pt x="6144" y="3632"/>
                            <a:pt x="6382" y="3870"/>
                            <a:pt x="6656" y="3870"/>
                          </a:cubicBezTo>
                          <a:lnTo>
                            <a:pt x="6930" y="3870"/>
                          </a:lnTo>
                          <a:cubicBezTo>
                            <a:pt x="7001" y="3870"/>
                            <a:pt x="7073" y="3893"/>
                            <a:pt x="7132" y="3953"/>
                          </a:cubicBezTo>
                          <a:cubicBezTo>
                            <a:pt x="7192" y="4013"/>
                            <a:pt x="7216" y="4096"/>
                            <a:pt x="7216" y="4167"/>
                          </a:cubicBezTo>
                          <a:cubicBezTo>
                            <a:pt x="7192" y="4298"/>
                            <a:pt x="7061" y="4417"/>
                            <a:pt x="6918" y="4417"/>
                          </a:cubicBezTo>
                          <a:lnTo>
                            <a:pt x="6835" y="4417"/>
                          </a:lnTo>
                          <a:lnTo>
                            <a:pt x="6835" y="4394"/>
                          </a:lnTo>
                          <a:cubicBezTo>
                            <a:pt x="6835" y="4298"/>
                            <a:pt x="6763" y="4227"/>
                            <a:pt x="6680" y="4227"/>
                          </a:cubicBezTo>
                          <a:cubicBezTo>
                            <a:pt x="6585" y="4227"/>
                            <a:pt x="6513" y="4298"/>
                            <a:pt x="6513" y="4394"/>
                          </a:cubicBezTo>
                          <a:cubicBezTo>
                            <a:pt x="6537" y="5227"/>
                            <a:pt x="6049" y="5977"/>
                            <a:pt x="5287" y="6322"/>
                          </a:cubicBezTo>
                          <a:lnTo>
                            <a:pt x="4573" y="6037"/>
                          </a:lnTo>
                          <a:lnTo>
                            <a:pt x="4573" y="5977"/>
                          </a:lnTo>
                          <a:cubicBezTo>
                            <a:pt x="4573" y="5894"/>
                            <a:pt x="4501" y="5822"/>
                            <a:pt x="4418" y="5822"/>
                          </a:cubicBezTo>
                          <a:cubicBezTo>
                            <a:pt x="4323" y="5822"/>
                            <a:pt x="4251" y="5894"/>
                            <a:pt x="4251" y="5977"/>
                          </a:cubicBezTo>
                          <a:lnTo>
                            <a:pt x="4251" y="6037"/>
                          </a:lnTo>
                          <a:lnTo>
                            <a:pt x="3537" y="6322"/>
                          </a:lnTo>
                          <a:cubicBezTo>
                            <a:pt x="2775" y="5977"/>
                            <a:pt x="2287" y="5227"/>
                            <a:pt x="2287" y="4394"/>
                          </a:cubicBezTo>
                          <a:cubicBezTo>
                            <a:pt x="2287" y="4298"/>
                            <a:pt x="2215" y="4227"/>
                            <a:pt x="2120" y="4227"/>
                          </a:cubicBezTo>
                          <a:cubicBezTo>
                            <a:pt x="2037" y="4227"/>
                            <a:pt x="1953" y="4298"/>
                            <a:pt x="1953" y="4394"/>
                          </a:cubicBezTo>
                          <a:lnTo>
                            <a:pt x="1953" y="4405"/>
                          </a:lnTo>
                          <a:lnTo>
                            <a:pt x="1858" y="4405"/>
                          </a:lnTo>
                          <a:cubicBezTo>
                            <a:pt x="1775" y="4405"/>
                            <a:pt x="1703" y="4370"/>
                            <a:pt x="1644" y="4310"/>
                          </a:cubicBezTo>
                          <a:cubicBezTo>
                            <a:pt x="1584" y="4251"/>
                            <a:pt x="1572" y="4179"/>
                            <a:pt x="1572" y="4108"/>
                          </a:cubicBezTo>
                          <a:cubicBezTo>
                            <a:pt x="1584" y="3977"/>
                            <a:pt x="1715" y="3858"/>
                            <a:pt x="1870" y="3858"/>
                          </a:cubicBezTo>
                          <a:lnTo>
                            <a:pt x="2108" y="3858"/>
                          </a:lnTo>
                          <a:cubicBezTo>
                            <a:pt x="2394" y="3858"/>
                            <a:pt x="2632" y="3620"/>
                            <a:pt x="2632" y="3334"/>
                          </a:cubicBezTo>
                          <a:lnTo>
                            <a:pt x="2632" y="2631"/>
                          </a:lnTo>
                          <a:cubicBezTo>
                            <a:pt x="2632" y="2560"/>
                            <a:pt x="2751" y="2405"/>
                            <a:pt x="3084" y="2286"/>
                          </a:cubicBezTo>
                          <a:cubicBezTo>
                            <a:pt x="3430" y="2155"/>
                            <a:pt x="3906" y="2096"/>
                            <a:pt x="4394" y="2096"/>
                          </a:cubicBezTo>
                          <a:cubicBezTo>
                            <a:pt x="4692" y="2096"/>
                            <a:pt x="4989" y="2131"/>
                            <a:pt x="5251" y="2167"/>
                          </a:cubicBezTo>
                          <a:cubicBezTo>
                            <a:pt x="5264" y="2171"/>
                            <a:pt x="5276" y="2172"/>
                            <a:pt x="5289" y="2172"/>
                          </a:cubicBezTo>
                          <a:cubicBezTo>
                            <a:pt x="5361" y="2172"/>
                            <a:pt x="5432" y="2117"/>
                            <a:pt x="5442" y="2036"/>
                          </a:cubicBezTo>
                          <a:cubicBezTo>
                            <a:pt x="5454" y="1953"/>
                            <a:pt x="5394" y="1858"/>
                            <a:pt x="5299" y="1846"/>
                          </a:cubicBezTo>
                          <a:cubicBezTo>
                            <a:pt x="5025" y="1786"/>
                            <a:pt x="4704" y="1774"/>
                            <a:pt x="4394" y="1774"/>
                          </a:cubicBezTo>
                          <a:cubicBezTo>
                            <a:pt x="3858" y="1774"/>
                            <a:pt x="3358" y="1846"/>
                            <a:pt x="2965" y="1988"/>
                          </a:cubicBezTo>
                          <a:cubicBezTo>
                            <a:pt x="2418" y="2203"/>
                            <a:pt x="2298" y="2453"/>
                            <a:pt x="2298" y="2643"/>
                          </a:cubicBezTo>
                          <a:lnTo>
                            <a:pt x="2298" y="3346"/>
                          </a:lnTo>
                          <a:cubicBezTo>
                            <a:pt x="2298" y="3453"/>
                            <a:pt x="2215" y="3536"/>
                            <a:pt x="2108" y="3536"/>
                          </a:cubicBezTo>
                          <a:lnTo>
                            <a:pt x="1810" y="3536"/>
                          </a:lnTo>
                          <a:cubicBezTo>
                            <a:pt x="1596" y="3382"/>
                            <a:pt x="1382" y="3143"/>
                            <a:pt x="1382" y="2822"/>
                          </a:cubicBezTo>
                          <a:cubicBezTo>
                            <a:pt x="1382" y="2048"/>
                            <a:pt x="2751" y="1417"/>
                            <a:pt x="4382" y="1417"/>
                          </a:cubicBezTo>
                          <a:close/>
                          <a:moveTo>
                            <a:pt x="4394" y="6322"/>
                          </a:moveTo>
                          <a:lnTo>
                            <a:pt x="4977" y="6560"/>
                          </a:lnTo>
                          <a:lnTo>
                            <a:pt x="4668" y="6894"/>
                          </a:lnTo>
                          <a:cubicBezTo>
                            <a:pt x="4590" y="6965"/>
                            <a:pt x="4498" y="7001"/>
                            <a:pt x="4406" y="7001"/>
                          </a:cubicBezTo>
                          <a:cubicBezTo>
                            <a:pt x="4314" y="7001"/>
                            <a:pt x="4221" y="6965"/>
                            <a:pt x="4144" y="6894"/>
                          </a:cubicBezTo>
                          <a:lnTo>
                            <a:pt x="3811" y="6560"/>
                          </a:lnTo>
                          <a:lnTo>
                            <a:pt x="4394" y="6322"/>
                          </a:lnTo>
                          <a:close/>
                          <a:moveTo>
                            <a:pt x="4406" y="0"/>
                          </a:moveTo>
                          <a:cubicBezTo>
                            <a:pt x="3680" y="0"/>
                            <a:pt x="2989" y="119"/>
                            <a:pt x="2406" y="345"/>
                          </a:cubicBezTo>
                          <a:cubicBezTo>
                            <a:pt x="2132" y="441"/>
                            <a:pt x="1953" y="703"/>
                            <a:pt x="1953" y="1000"/>
                          </a:cubicBezTo>
                          <a:lnTo>
                            <a:pt x="1953" y="1607"/>
                          </a:lnTo>
                          <a:cubicBezTo>
                            <a:pt x="1406" y="1917"/>
                            <a:pt x="1072" y="2334"/>
                            <a:pt x="1072" y="2798"/>
                          </a:cubicBezTo>
                          <a:cubicBezTo>
                            <a:pt x="1072" y="3096"/>
                            <a:pt x="1215" y="3393"/>
                            <a:pt x="1489" y="3643"/>
                          </a:cubicBezTo>
                          <a:cubicBezTo>
                            <a:pt x="1358" y="3751"/>
                            <a:pt x="1286" y="3882"/>
                            <a:pt x="1275" y="4048"/>
                          </a:cubicBezTo>
                          <a:cubicBezTo>
                            <a:pt x="1251" y="4215"/>
                            <a:pt x="1310" y="4394"/>
                            <a:pt x="1417" y="4513"/>
                          </a:cubicBezTo>
                          <a:cubicBezTo>
                            <a:pt x="1453" y="4536"/>
                            <a:pt x="1477" y="4572"/>
                            <a:pt x="1513" y="4584"/>
                          </a:cubicBezTo>
                          <a:cubicBezTo>
                            <a:pt x="1465" y="4644"/>
                            <a:pt x="1453" y="4715"/>
                            <a:pt x="1453" y="4810"/>
                          </a:cubicBezTo>
                          <a:cubicBezTo>
                            <a:pt x="1453" y="5048"/>
                            <a:pt x="1644" y="5239"/>
                            <a:pt x="1882" y="5239"/>
                          </a:cubicBezTo>
                          <a:cubicBezTo>
                            <a:pt x="1965" y="5239"/>
                            <a:pt x="2048" y="5203"/>
                            <a:pt x="2120" y="5167"/>
                          </a:cubicBezTo>
                          <a:cubicBezTo>
                            <a:pt x="2346" y="5798"/>
                            <a:pt x="2822" y="6334"/>
                            <a:pt x="3453" y="6620"/>
                          </a:cubicBezTo>
                          <a:lnTo>
                            <a:pt x="3930" y="7096"/>
                          </a:lnTo>
                          <a:cubicBezTo>
                            <a:pt x="4073" y="7227"/>
                            <a:pt x="4251" y="7311"/>
                            <a:pt x="4430" y="7311"/>
                          </a:cubicBezTo>
                          <a:cubicBezTo>
                            <a:pt x="4608" y="7311"/>
                            <a:pt x="4787" y="7227"/>
                            <a:pt x="4918" y="7096"/>
                          </a:cubicBezTo>
                          <a:lnTo>
                            <a:pt x="5394" y="6620"/>
                          </a:lnTo>
                          <a:lnTo>
                            <a:pt x="5477" y="6572"/>
                          </a:lnTo>
                          <a:lnTo>
                            <a:pt x="5477" y="7144"/>
                          </a:lnTo>
                          <a:cubicBezTo>
                            <a:pt x="5477" y="7442"/>
                            <a:pt x="5692" y="7727"/>
                            <a:pt x="5978" y="7811"/>
                          </a:cubicBezTo>
                          <a:lnTo>
                            <a:pt x="6942" y="8096"/>
                          </a:lnTo>
                          <a:cubicBezTo>
                            <a:pt x="6573" y="8513"/>
                            <a:pt x="5537" y="9597"/>
                            <a:pt x="4406" y="10180"/>
                          </a:cubicBezTo>
                          <a:cubicBezTo>
                            <a:pt x="3275" y="9608"/>
                            <a:pt x="2251" y="8525"/>
                            <a:pt x="1882" y="8096"/>
                          </a:cubicBezTo>
                          <a:lnTo>
                            <a:pt x="2846" y="7811"/>
                          </a:lnTo>
                          <a:cubicBezTo>
                            <a:pt x="3144" y="7727"/>
                            <a:pt x="3334" y="7453"/>
                            <a:pt x="3334" y="7144"/>
                          </a:cubicBezTo>
                          <a:lnTo>
                            <a:pt x="3334" y="7013"/>
                          </a:lnTo>
                          <a:cubicBezTo>
                            <a:pt x="3334" y="6918"/>
                            <a:pt x="3263" y="6846"/>
                            <a:pt x="3180" y="6846"/>
                          </a:cubicBezTo>
                          <a:cubicBezTo>
                            <a:pt x="3084" y="6846"/>
                            <a:pt x="3013" y="6918"/>
                            <a:pt x="3013" y="7013"/>
                          </a:cubicBezTo>
                          <a:lnTo>
                            <a:pt x="3013" y="7144"/>
                          </a:lnTo>
                          <a:cubicBezTo>
                            <a:pt x="3013" y="7311"/>
                            <a:pt x="2906" y="7442"/>
                            <a:pt x="2739" y="7489"/>
                          </a:cubicBezTo>
                          <a:lnTo>
                            <a:pt x="882" y="8037"/>
                          </a:lnTo>
                          <a:cubicBezTo>
                            <a:pt x="358" y="8180"/>
                            <a:pt x="1" y="8680"/>
                            <a:pt x="1" y="9216"/>
                          </a:cubicBezTo>
                          <a:lnTo>
                            <a:pt x="1" y="11061"/>
                          </a:lnTo>
                          <a:cubicBezTo>
                            <a:pt x="1" y="11144"/>
                            <a:pt x="84" y="11216"/>
                            <a:pt x="167" y="11216"/>
                          </a:cubicBezTo>
                          <a:cubicBezTo>
                            <a:pt x="263" y="11216"/>
                            <a:pt x="334" y="11144"/>
                            <a:pt x="334" y="11061"/>
                          </a:cubicBezTo>
                          <a:lnTo>
                            <a:pt x="334" y="9216"/>
                          </a:lnTo>
                          <a:cubicBezTo>
                            <a:pt x="334" y="8823"/>
                            <a:pt x="596" y="8465"/>
                            <a:pt x="977" y="8358"/>
                          </a:cubicBezTo>
                          <a:lnTo>
                            <a:pt x="1513" y="8192"/>
                          </a:lnTo>
                          <a:cubicBezTo>
                            <a:pt x="1775" y="8525"/>
                            <a:pt x="2965" y="9847"/>
                            <a:pt x="4323" y="10501"/>
                          </a:cubicBezTo>
                          <a:cubicBezTo>
                            <a:pt x="4346" y="10525"/>
                            <a:pt x="4370" y="10525"/>
                            <a:pt x="4394" y="10525"/>
                          </a:cubicBezTo>
                          <a:cubicBezTo>
                            <a:pt x="4430" y="10525"/>
                            <a:pt x="4442" y="10525"/>
                            <a:pt x="4465" y="10501"/>
                          </a:cubicBezTo>
                          <a:cubicBezTo>
                            <a:pt x="5823" y="9847"/>
                            <a:pt x="7013" y="8525"/>
                            <a:pt x="7287" y="8192"/>
                          </a:cubicBezTo>
                          <a:lnTo>
                            <a:pt x="7823" y="8358"/>
                          </a:lnTo>
                          <a:cubicBezTo>
                            <a:pt x="8192" y="8465"/>
                            <a:pt x="8454" y="8823"/>
                            <a:pt x="8454" y="9216"/>
                          </a:cubicBezTo>
                          <a:lnTo>
                            <a:pt x="8454" y="11061"/>
                          </a:lnTo>
                          <a:cubicBezTo>
                            <a:pt x="8454" y="11144"/>
                            <a:pt x="8537" y="11216"/>
                            <a:pt x="8621" y="11216"/>
                          </a:cubicBezTo>
                          <a:cubicBezTo>
                            <a:pt x="8716" y="11216"/>
                            <a:pt x="8787" y="11144"/>
                            <a:pt x="8787" y="11061"/>
                          </a:cubicBezTo>
                          <a:lnTo>
                            <a:pt x="8787" y="9216"/>
                          </a:lnTo>
                          <a:cubicBezTo>
                            <a:pt x="8799" y="8692"/>
                            <a:pt x="8442" y="8215"/>
                            <a:pt x="7930" y="8049"/>
                          </a:cubicBezTo>
                          <a:lnTo>
                            <a:pt x="6061" y="7501"/>
                          </a:lnTo>
                          <a:cubicBezTo>
                            <a:pt x="5918" y="7453"/>
                            <a:pt x="5799" y="7311"/>
                            <a:pt x="5799" y="7156"/>
                          </a:cubicBezTo>
                          <a:lnTo>
                            <a:pt x="5799" y="6394"/>
                          </a:lnTo>
                          <a:cubicBezTo>
                            <a:pt x="6228" y="6096"/>
                            <a:pt x="6561" y="5668"/>
                            <a:pt x="6716" y="5179"/>
                          </a:cubicBezTo>
                          <a:cubicBezTo>
                            <a:pt x="6799" y="5215"/>
                            <a:pt x="6870" y="5251"/>
                            <a:pt x="6954" y="5251"/>
                          </a:cubicBezTo>
                          <a:cubicBezTo>
                            <a:pt x="7192" y="5251"/>
                            <a:pt x="7394" y="5060"/>
                            <a:pt x="7394" y="4822"/>
                          </a:cubicBezTo>
                          <a:cubicBezTo>
                            <a:pt x="7394" y="4727"/>
                            <a:pt x="7359" y="4655"/>
                            <a:pt x="7335" y="4596"/>
                          </a:cubicBezTo>
                          <a:cubicBezTo>
                            <a:pt x="7466" y="4489"/>
                            <a:pt x="7549" y="4346"/>
                            <a:pt x="7573" y="4179"/>
                          </a:cubicBezTo>
                          <a:cubicBezTo>
                            <a:pt x="7585" y="4013"/>
                            <a:pt x="7525" y="3834"/>
                            <a:pt x="7418" y="3715"/>
                          </a:cubicBezTo>
                          <a:cubicBezTo>
                            <a:pt x="7406" y="3691"/>
                            <a:pt x="7371" y="3679"/>
                            <a:pt x="7347" y="3643"/>
                          </a:cubicBezTo>
                          <a:cubicBezTo>
                            <a:pt x="7609" y="3393"/>
                            <a:pt x="7752" y="3096"/>
                            <a:pt x="7752" y="2798"/>
                          </a:cubicBezTo>
                          <a:cubicBezTo>
                            <a:pt x="7752" y="2334"/>
                            <a:pt x="7418" y="1917"/>
                            <a:pt x="6870" y="1607"/>
                          </a:cubicBezTo>
                          <a:lnTo>
                            <a:pt x="6870" y="1000"/>
                          </a:lnTo>
                          <a:cubicBezTo>
                            <a:pt x="6870" y="715"/>
                            <a:pt x="6692" y="453"/>
                            <a:pt x="6418" y="345"/>
                          </a:cubicBezTo>
                          <a:cubicBezTo>
                            <a:pt x="5835" y="119"/>
                            <a:pt x="5144" y="0"/>
                            <a:pt x="44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5"/>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5"/>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85"/>
                  <p:cNvGrpSpPr/>
                  <p:nvPr/>
                </p:nvGrpSpPr>
                <p:grpSpPr>
                  <a:xfrm>
                    <a:off x="8052243" y="2571752"/>
                    <a:ext cx="161935" cy="280519"/>
                    <a:chOff x="2656082" y="2287427"/>
                    <a:chExt cx="207582" cy="359594"/>
                  </a:xfrm>
                </p:grpSpPr>
                <p:sp>
                  <p:nvSpPr>
                    <p:cNvPr id="1402" name="Google Shape;1402;p85"/>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5"/>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5"/>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5"/>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85"/>
                  <p:cNvGrpSpPr/>
                  <p:nvPr/>
                </p:nvGrpSpPr>
                <p:grpSpPr>
                  <a:xfrm>
                    <a:off x="7991041" y="4072803"/>
                    <a:ext cx="284334" cy="204716"/>
                    <a:chOff x="3588440" y="3258368"/>
                    <a:chExt cx="364484" cy="262423"/>
                  </a:xfrm>
                </p:grpSpPr>
                <p:sp>
                  <p:nvSpPr>
                    <p:cNvPr id="1407" name="Google Shape;1407;p85"/>
                    <p:cNvSpPr/>
                    <p:nvPr/>
                  </p:nvSpPr>
                  <p:spPr>
                    <a:xfrm>
                      <a:off x="3588440" y="3258368"/>
                      <a:ext cx="364484" cy="262423"/>
                    </a:xfrm>
                    <a:custGeom>
                      <a:rect b="b" l="l" r="r" t="t"/>
                      <a:pathLst>
                        <a:path extrusionOk="0" h="8264" w="11478">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5"/>
                    <p:cNvSpPr/>
                    <p:nvPr/>
                  </p:nvSpPr>
                  <p:spPr>
                    <a:xfrm>
                      <a:off x="3685992" y="3347949"/>
                      <a:ext cx="10606" cy="133498"/>
                    </a:xfrm>
                    <a:custGeom>
                      <a:rect b="b" l="l" r="r" t="t"/>
                      <a:pathLst>
                        <a:path extrusionOk="0" h="4204" w="334">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5"/>
                    <p:cNvSpPr/>
                    <p:nvPr/>
                  </p:nvSpPr>
                  <p:spPr>
                    <a:xfrm>
                      <a:off x="3862549" y="3329785"/>
                      <a:ext cx="40107" cy="30675"/>
                    </a:xfrm>
                    <a:custGeom>
                      <a:rect b="b" l="l" r="r" t="t"/>
                      <a:pathLst>
                        <a:path extrusionOk="0" h="966" w="1263">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5"/>
                    <p:cNvSpPr/>
                    <p:nvPr/>
                  </p:nvSpPr>
                  <p:spPr>
                    <a:xfrm>
                      <a:off x="3703743" y="3323942"/>
                      <a:ext cx="183417" cy="182083"/>
                    </a:xfrm>
                    <a:custGeom>
                      <a:rect b="b" l="l" r="r" t="t"/>
                      <a:pathLst>
                        <a:path extrusionOk="0" h="5734" w="5776">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5"/>
                    <p:cNvSpPr/>
                    <p:nvPr/>
                  </p:nvSpPr>
                  <p:spPr>
                    <a:xfrm>
                      <a:off x="3733624" y="3358174"/>
                      <a:ext cx="138039" cy="114667"/>
                    </a:xfrm>
                    <a:custGeom>
                      <a:rect b="b" l="l" r="r" t="t"/>
                      <a:pathLst>
                        <a:path extrusionOk="0" h="3611" w="4347">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5"/>
                    <p:cNvSpPr/>
                    <p:nvPr/>
                  </p:nvSpPr>
                  <p:spPr>
                    <a:xfrm>
                      <a:off x="3777478" y="3386087"/>
                      <a:ext cx="51062" cy="43282"/>
                    </a:xfrm>
                    <a:custGeom>
                      <a:rect b="b" l="l" r="r" t="t"/>
                      <a:pathLst>
                        <a:path extrusionOk="0" h="1363" w="1608">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85"/>
                  <p:cNvGrpSpPr/>
                  <p:nvPr/>
                </p:nvGrpSpPr>
                <p:grpSpPr>
                  <a:xfrm>
                    <a:off x="7977253" y="3080453"/>
                    <a:ext cx="311893" cy="239083"/>
                    <a:chOff x="2567841" y="1994124"/>
                    <a:chExt cx="399812" cy="306477"/>
                  </a:xfrm>
                </p:grpSpPr>
                <p:sp>
                  <p:nvSpPr>
                    <p:cNvPr id="1414" name="Google Shape;1414;p85"/>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5"/>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5"/>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85"/>
                  <p:cNvGrpSpPr/>
                  <p:nvPr/>
                </p:nvGrpSpPr>
                <p:grpSpPr>
                  <a:xfrm>
                    <a:off x="7991172" y="4525094"/>
                    <a:ext cx="284061" cy="280781"/>
                    <a:chOff x="2174559" y="3356116"/>
                    <a:chExt cx="364135" cy="359930"/>
                  </a:xfrm>
                </p:grpSpPr>
                <p:sp>
                  <p:nvSpPr>
                    <p:cNvPr id="1418" name="Google Shape;1418;p85"/>
                    <p:cNvSpPr/>
                    <p:nvPr/>
                  </p:nvSpPr>
                  <p:spPr>
                    <a:xfrm>
                      <a:off x="2273915" y="3452414"/>
                      <a:ext cx="166920" cy="166920"/>
                    </a:xfrm>
                    <a:custGeom>
                      <a:rect b="b" l="l" r="r" t="t"/>
                      <a:pathLst>
                        <a:path extrusionOk="0" h="5240" w="524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5"/>
                    <p:cNvSpPr/>
                    <p:nvPr/>
                  </p:nvSpPr>
                  <p:spPr>
                    <a:xfrm>
                      <a:off x="2174559" y="3356116"/>
                      <a:ext cx="364135" cy="359930"/>
                    </a:xfrm>
                    <a:custGeom>
                      <a:rect b="b" l="l" r="r" t="t"/>
                      <a:pathLst>
                        <a:path extrusionOk="0" h="11299" w="11431">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85"/>
                  <p:cNvGrpSpPr/>
                  <p:nvPr/>
                </p:nvGrpSpPr>
                <p:grpSpPr>
                  <a:xfrm>
                    <a:off x="7989733" y="3552711"/>
                    <a:ext cx="286925" cy="286900"/>
                    <a:chOff x="1768938" y="3782219"/>
                    <a:chExt cx="367805" cy="367773"/>
                  </a:xfrm>
                </p:grpSpPr>
                <p:sp>
                  <p:nvSpPr>
                    <p:cNvPr id="1421" name="Google Shape;1421;p85"/>
                    <p:cNvSpPr/>
                    <p:nvPr/>
                  </p:nvSpPr>
                  <p:spPr>
                    <a:xfrm>
                      <a:off x="1884380" y="3782219"/>
                      <a:ext cx="252363" cy="198412"/>
                    </a:xfrm>
                    <a:custGeom>
                      <a:rect b="b" l="l" r="r" t="t"/>
                      <a:pathLst>
                        <a:path extrusionOk="0" h="6263" w="7966">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5"/>
                    <p:cNvSpPr/>
                    <p:nvPr/>
                  </p:nvSpPr>
                  <p:spPr>
                    <a:xfrm>
                      <a:off x="2034480" y="3821914"/>
                      <a:ext cx="31743" cy="31236"/>
                    </a:xfrm>
                    <a:custGeom>
                      <a:rect b="b" l="l" r="r" t="t"/>
                      <a:pathLst>
                        <a:path extrusionOk="0" h="986" w="1002">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5"/>
                    <p:cNvSpPr/>
                    <p:nvPr/>
                  </p:nvSpPr>
                  <p:spPr>
                    <a:xfrm>
                      <a:off x="2065431" y="3852359"/>
                      <a:ext cx="31712" cy="31332"/>
                    </a:xfrm>
                    <a:custGeom>
                      <a:rect b="b" l="l" r="r" t="t"/>
                      <a:pathLst>
                        <a:path extrusionOk="0" h="989" w="1001">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5"/>
                    <p:cNvSpPr/>
                    <p:nvPr/>
                  </p:nvSpPr>
                  <p:spPr>
                    <a:xfrm>
                      <a:off x="1768938" y="3922625"/>
                      <a:ext cx="281413" cy="227367"/>
                    </a:xfrm>
                    <a:custGeom>
                      <a:rect b="b" l="l" r="r" t="t"/>
                      <a:pathLst>
                        <a:path extrusionOk="0" h="7177" w="8883">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5"/>
                    <p:cNvSpPr/>
                    <p:nvPr/>
                  </p:nvSpPr>
                  <p:spPr>
                    <a:xfrm>
                      <a:off x="1847790" y="3937704"/>
                      <a:ext cx="143352" cy="127417"/>
                    </a:xfrm>
                    <a:custGeom>
                      <a:rect b="b" l="l" r="r" t="t"/>
                      <a:pathLst>
                        <a:path extrusionOk="0" h="4022" w="4525">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26" name="Google Shape;1426;p85"/>
                  <p:cNvCxnSpPr/>
                  <p:nvPr/>
                </p:nvCxnSpPr>
                <p:spPr>
                  <a:xfrm>
                    <a:off x="6783016" y="2722719"/>
                    <a:ext cx="1210500" cy="0"/>
                  </a:xfrm>
                  <a:prstGeom prst="straightConnector1">
                    <a:avLst/>
                  </a:prstGeom>
                  <a:noFill/>
                  <a:ln cap="flat" cmpd="sng" w="9525">
                    <a:solidFill>
                      <a:schemeClr val="accent1"/>
                    </a:solidFill>
                    <a:prstDash val="solid"/>
                    <a:round/>
                    <a:headEnd len="med" w="med" type="none"/>
                    <a:tailEnd len="med" w="med" type="none"/>
                  </a:ln>
                </p:spPr>
              </p:cxnSp>
              <p:cxnSp>
                <p:nvCxnSpPr>
                  <p:cNvPr id="1427" name="Google Shape;1427;p85"/>
                  <p:cNvCxnSpPr/>
                  <p:nvPr/>
                </p:nvCxnSpPr>
                <p:spPr>
                  <a:xfrm>
                    <a:off x="6774713" y="2754432"/>
                    <a:ext cx="1179600" cy="411000"/>
                  </a:xfrm>
                  <a:prstGeom prst="straightConnector1">
                    <a:avLst/>
                  </a:prstGeom>
                  <a:noFill/>
                  <a:ln cap="flat" cmpd="sng" w="9525">
                    <a:solidFill>
                      <a:schemeClr val="accent1"/>
                    </a:solidFill>
                    <a:prstDash val="solid"/>
                    <a:round/>
                    <a:headEnd len="med" w="med" type="none"/>
                    <a:tailEnd len="med" w="med" type="none"/>
                  </a:ln>
                </p:spPr>
              </p:cxnSp>
              <p:cxnSp>
                <p:nvCxnSpPr>
                  <p:cNvPr id="1428" name="Google Shape;1428;p85"/>
                  <p:cNvCxnSpPr/>
                  <p:nvPr/>
                </p:nvCxnSpPr>
                <p:spPr>
                  <a:xfrm flipH="1" rot="10800000">
                    <a:off x="6774713" y="2784919"/>
                    <a:ext cx="1240800" cy="890400"/>
                  </a:xfrm>
                  <a:prstGeom prst="straightConnector1">
                    <a:avLst/>
                  </a:prstGeom>
                  <a:noFill/>
                  <a:ln cap="flat" cmpd="sng" w="9525">
                    <a:solidFill>
                      <a:schemeClr val="accent1"/>
                    </a:solidFill>
                    <a:prstDash val="solid"/>
                    <a:round/>
                    <a:headEnd len="med" w="med" type="none"/>
                    <a:tailEnd len="med" w="med" type="none"/>
                  </a:ln>
                </p:spPr>
              </p:cxnSp>
              <p:cxnSp>
                <p:nvCxnSpPr>
                  <p:cNvPr id="1429" name="Google Shape;1429;p85"/>
                  <p:cNvCxnSpPr/>
                  <p:nvPr/>
                </p:nvCxnSpPr>
                <p:spPr>
                  <a:xfrm flipH="1" rot="10800000">
                    <a:off x="6789922" y="3233755"/>
                    <a:ext cx="1156500" cy="464400"/>
                  </a:xfrm>
                  <a:prstGeom prst="straightConnector1">
                    <a:avLst/>
                  </a:prstGeom>
                  <a:noFill/>
                  <a:ln cap="flat" cmpd="sng" w="9525">
                    <a:solidFill>
                      <a:schemeClr val="accent1"/>
                    </a:solidFill>
                    <a:prstDash val="solid"/>
                    <a:round/>
                    <a:headEnd len="med" w="med" type="none"/>
                    <a:tailEnd len="med" w="med" type="none"/>
                  </a:ln>
                </p:spPr>
              </p:cxnSp>
              <p:cxnSp>
                <p:nvCxnSpPr>
                  <p:cNvPr id="1430" name="Google Shape;1430;p85"/>
                  <p:cNvCxnSpPr/>
                  <p:nvPr/>
                </p:nvCxnSpPr>
                <p:spPr>
                  <a:xfrm>
                    <a:off x="6769871" y="4176416"/>
                    <a:ext cx="1147800" cy="0"/>
                  </a:xfrm>
                  <a:prstGeom prst="straightConnector1">
                    <a:avLst/>
                  </a:prstGeom>
                  <a:noFill/>
                  <a:ln cap="flat" cmpd="sng" w="9525">
                    <a:solidFill>
                      <a:schemeClr val="accent1"/>
                    </a:solidFill>
                    <a:prstDash val="solid"/>
                    <a:round/>
                    <a:headEnd len="med" w="med" type="none"/>
                    <a:tailEnd len="med" w="med" type="none"/>
                  </a:ln>
                </p:spPr>
              </p:cxnSp>
              <p:cxnSp>
                <p:nvCxnSpPr>
                  <p:cNvPr id="1431" name="Google Shape;1431;p85"/>
                  <p:cNvCxnSpPr/>
                  <p:nvPr/>
                </p:nvCxnSpPr>
                <p:spPr>
                  <a:xfrm>
                    <a:off x="6776444" y="4665318"/>
                    <a:ext cx="1185600" cy="0"/>
                  </a:xfrm>
                  <a:prstGeom prst="straightConnector1">
                    <a:avLst/>
                  </a:prstGeom>
                  <a:noFill/>
                  <a:ln cap="flat" cmpd="sng" w="9525">
                    <a:solidFill>
                      <a:schemeClr val="accent1"/>
                    </a:solidFill>
                    <a:prstDash val="solid"/>
                    <a:round/>
                    <a:headEnd len="med" w="med" type="none"/>
                    <a:tailEnd len="med" w="med" type="none"/>
                  </a:ln>
                </p:spPr>
              </p:cxnSp>
            </p:grpSp>
          </p:grpSp>
          <p:grpSp>
            <p:nvGrpSpPr>
              <p:cNvPr id="1432" name="Google Shape;1432;p85"/>
              <p:cNvGrpSpPr/>
              <p:nvPr/>
            </p:nvGrpSpPr>
            <p:grpSpPr>
              <a:xfrm>
                <a:off x="2562104" y="2792078"/>
                <a:ext cx="764873" cy="871260"/>
                <a:chOff x="1486675" y="1752113"/>
                <a:chExt cx="864900" cy="985200"/>
              </a:xfrm>
            </p:grpSpPr>
            <p:sp>
              <p:nvSpPr>
                <p:cNvPr id="1268" name="Google Shape;1268;p85"/>
                <p:cNvSpPr/>
                <p:nvPr/>
              </p:nvSpPr>
              <p:spPr>
                <a:xfrm>
                  <a:off x="1486675" y="1752113"/>
                  <a:ext cx="864900" cy="985200"/>
                </a:xfrm>
                <a:prstGeom prst="roundRect">
                  <a:avLst>
                    <a:gd fmla="val 16667" name="adj"/>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3" name="Google Shape;1433;p85"/>
                <p:cNvGrpSpPr/>
                <p:nvPr/>
              </p:nvGrpSpPr>
              <p:grpSpPr>
                <a:xfrm>
                  <a:off x="1602343" y="1849836"/>
                  <a:ext cx="633566" cy="789763"/>
                  <a:chOff x="6496881" y="2571752"/>
                  <a:chExt cx="1792266" cy="2234124"/>
                </a:xfrm>
              </p:grpSpPr>
              <p:grpSp>
                <p:nvGrpSpPr>
                  <p:cNvPr id="1434" name="Google Shape;1434;p85"/>
                  <p:cNvGrpSpPr/>
                  <p:nvPr/>
                </p:nvGrpSpPr>
                <p:grpSpPr>
                  <a:xfrm>
                    <a:off x="6520707" y="2576739"/>
                    <a:ext cx="211598" cy="270539"/>
                    <a:chOff x="4899999" y="2882095"/>
                    <a:chExt cx="271244" cy="346801"/>
                  </a:xfrm>
                </p:grpSpPr>
                <p:sp>
                  <p:nvSpPr>
                    <p:cNvPr id="1435" name="Google Shape;1435;p85"/>
                    <p:cNvSpPr/>
                    <p:nvPr/>
                  </p:nvSpPr>
                  <p:spPr>
                    <a:xfrm>
                      <a:off x="4899999" y="2882095"/>
                      <a:ext cx="271244" cy="346801"/>
                    </a:xfrm>
                    <a:custGeom>
                      <a:rect b="b" l="l" r="r" t="t"/>
                      <a:pathLst>
                        <a:path extrusionOk="0" h="10947" w="8562">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5"/>
                    <p:cNvSpPr/>
                    <p:nvPr/>
                  </p:nvSpPr>
                  <p:spPr>
                    <a:xfrm>
                      <a:off x="5090491" y="3141364"/>
                      <a:ext cx="10581" cy="86391"/>
                    </a:xfrm>
                    <a:custGeom>
                      <a:rect b="b" l="l" r="r" t="t"/>
                      <a:pathLst>
                        <a:path extrusionOk="0" h="2727" w="334">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85"/>
                    <p:cNvSpPr/>
                    <p:nvPr/>
                  </p:nvSpPr>
                  <p:spPr>
                    <a:xfrm>
                      <a:off x="5031281" y="3152294"/>
                      <a:ext cx="10201" cy="10613"/>
                    </a:xfrm>
                    <a:custGeom>
                      <a:rect b="b" l="l" r="r" t="t"/>
                      <a:pathLst>
                        <a:path extrusionOk="0" h="335" w="322">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85"/>
                    <p:cNvSpPr/>
                    <p:nvPr/>
                  </p:nvSpPr>
                  <p:spPr>
                    <a:xfrm>
                      <a:off x="5031281" y="3217555"/>
                      <a:ext cx="10201" cy="10201"/>
                    </a:xfrm>
                    <a:custGeom>
                      <a:rect b="b" l="l" r="r" t="t"/>
                      <a:pathLst>
                        <a:path extrusionOk="0" h="322" w="322">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85"/>
                    <p:cNvSpPr/>
                    <p:nvPr/>
                  </p:nvSpPr>
                  <p:spPr>
                    <a:xfrm>
                      <a:off x="5031281" y="3184734"/>
                      <a:ext cx="10201" cy="10613"/>
                    </a:xfrm>
                    <a:custGeom>
                      <a:rect b="b" l="l" r="r" t="t"/>
                      <a:pathLst>
                        <a:path extrusionOk="0" h="335" w="322">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85"/>
                    <p:cNvSpPr/>
                    <p:nvPr/>
                  </p:nvSpPr>
                  <p:spPr>
                    <a:xfrm>
                      <a:off x="4998841" y="2995763"/>
                      <a:ext cx="10201" cy="15492"/>
                    </a:xfrm>
                    <a:custGeom>
                      <a:rect b="b" l="l" r="r" t="t"/>
                      <a:pathLst>
                        <a:path extrusionOk="0" h="489" w="322">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85"/>
                    <p:cNvSpPr/>
                    <p:nvPr/>
                  </p:nvSpPr>
                  <p:spPr>
                    <a:xfrm>
                      <a:off x="5063721" y="2995763"/>
                      <a:ext cx="10201" cy="15492"/>
                    </a:xfrm>
                    <a:custGeom>
                      <a:rect b="b" l="l" r="r" t="t"/>
                      <a:pathLst>
                        <a:path extrusionOk="0" h="489" w="322">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85"/>
                    <p:cNvSpPr/>
                    <p:nvPr/>
                  </p:nvSpPr>
                  <p:spPr>
                    <a:xfrm>
                      <a:off x="4993550"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85"/>
                    <p:cNvSpPr/>
                    <p:nvPr/>
                  </p:nvSpPr>
                  <p:spPr>
                    <a:xfrm>
                      <a:off x="5058051"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85"/>
                    <p:cNvSpPr/>
                    <p:nvPr/>
                  </p:nvSpPr>
                  <p:spPr>
                    <a:xfrm>
                      <a:off x="5007141" y="3025574"/>
                      <a:ext cx="58481" cy="32092"/>
                    </a:xfrm>
                    <a:custGeom>
                      <a:rect b="b" l="l" r="r" t="t"/>
                      <a:pathLst>
                        <a:path extrusionOk="0" h="1013" w="1846">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85"/>
                  <p:cNvGrpSpPr/>
                  <p:nvPr/>
                </p:nvGrpSpPr>
                <p:grpSpPr>
                  <a:xfrm>
                    <a:off x="6496881" y="3061527"/>
                    <a:ext cx="259270" cy="276916"/>
                    <a:chOff x="5289631" y="1500214"/>
                    <a:chExt cx="332355" cy="354974"/>
                  </a:xfrm>
                </p:grpSpPr>
                <p:sp>
                  <p:nvSpPr>
                    <p:cNvPr id="1446" name="Google Shape;1446;p85"/>
                    <p:cNvSpPr/>
                    <p:nvPr/>
                  </p:nvSpPr>
                  <p:spPr>
                    <a:xfrm>
                      <a:off x="5432603" y="1667040"/>
                      <a:ext cx="45651" cy="16157"/>
                    </a:xfrm>
                    <a:custGeom>
                      <a:rect b="b" l="l" r="r" t="t"/>
                      <a:pathLst>
                        <a:path extrusionOk="0" h="510" w="1441">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85"/>
                    <p:cNvSpPr/>
                    <p:nvPr/>
                  </p:nvSpPr>
                  <p:spPr>
                    <a:xfrm>
                      <a:off x="5416763" y="1628074"/>
                      <a:ext cx="10581" cy="15872"/>
                    </a:xfrm>
                    <a:custGeom>
                      <a:rect b="b" l="l" r="r" t="t"/>
                      <a:pathLst>
                        <a:path extrusionOk="0" h="501" w="334">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85"/>
                    <p:cNvSpPr/>
                    <p:nvPr/>
                  </p:nvSpPr>
                  <p:spPr>
                    <a:xfrm>
                      <a:off x="5483893" y="1628074"/>
                      <a:ext cx="10233" cy="15872"/>
                    </a:xfrm>
                    <a:custGeom>
                      <a:rect b="b" l="l" r="r" t="t"/>
                      <a:pathLst>
                        <a:path extrusionOk="0" h="501" w="323">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85"/>
                    <p:cNvSpPr/>
                    <p:nvPr/>
                  </p:nvSpPr>
                  <p:spPr>
                    <a:xfrm>
                      <a:off x="5411093" y="1611474"/>
                      <a:ext cx="21923" cy="10613"/>
                    </a:xfrm>
                    <a:custGeom>
                      <a:rect b="b" l="l" r="r" t="t"/>
                      <a:pathLst>
                        <a:path extrusionOk="0" h="335" w="692">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85"/>
                    <p:cNvSpPr/>
                    <p:nvPr/>
                  </p:nvSpPr>
                  <p:spPr>
                    <a:xfrm>
                      <a:off x="5478254" y="1611474"/>
                      <a:ext cx="21511" cy="10613"/>
                    </a:xfrm>
                    <a:custGeom>
                      <a:rect b="b" l="l" r="r" t="t"/>
                      <a:pathLst>
                        <a:path extrusionOk="0" h="335" w="679">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5"/>
                    <p:cNvSpPr/>
                    <p:nvPr/>
                  </p:nvSpPr>
                  <p:spPr>
                    <a:xfrm>
                      <a:off x="5289631" y="1500214"/>
                      <a:ext cx="332355" cy="354974"/>
                    </a:xfrm>
                    <a:custGeom>
                      <a:rect b="b" l="l" r="r" t="t"/>
                      <a:pathLst>
                        <a:path extrusionOk="0" h="11205" w="10491">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85"/>
                  <p:cNvGrpSpPr/>
                  <p:nvPr/>
                </p:nvGrpSpPr>
                <p:grpSpPr>
                  <a:xfrm>
                    <a:off x="6517480" y="3547720"/>
                    <a:ext cx="218048" cy="277509"/>
                    <a:chOff x="7594288" y="2415259"/>
                    <a:chExt cx="279513" cy="355735"/>
                  </a:xfrm>
                </p:grpSpPr>
                <p:sp>
                  <p:nvSpPr>
                    <p:cNvPr id="1453" name="Google Shape;1453;p85"/>
                    <p:cNvSpPr/>
                    <p:nvPr/>
                  </p:nvSpPr>
                  <p:spPr>
                    <a:xfrm>
                      <a:off x="7696108" y="2531841"/>
                      <a:ext cx="10233" cy="16220"/>
                    </a:xfrm>
                    <a:custGeom>
                      <a:rect b="b" l="l" r="r" t="t"/>
                      <a:pathLst>
                        <a:path extrusionOk="0" h="512" w="323">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85"/>
                    <p:cNvSpPr/>
                    <p:nvPr/>
                  </p:nvSpPr>
                  <p:spPr>
                    <a:xfrm>
                      <a:off x="7762889" y="2531841"/>
                      <a:ext cx="10581" cy="16220"/>
                    </a:xfrm>
                    <a:custGeom>
                      <a:rect b="b" l="l" r="r" t="t"/>
                      <a:pathLst>
                        <a:path extrusionOk="0" h="512" w="334">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85"/>
                    <p:cNvSpPr/>
                    <p:nvPr/>
                  </p:nvSpPr>
                  <p:spPr>
                    <a:xfrm>
                      <a:off x="7711948" y="2571156"/>
                      <a:ext cx="45302" cy="15777"/>
                    </a:xfrm>
                    <a:custGeom>
                      <a:rect b="b" l="l" r="r" t="t"/>
                      <a:pathLst>
                        <a:path extrusionOk="0" h="498" w="143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85"/>
                    <p:cNvSpPr/>
                    <p:nvPr/>
                  </p:nvSpPr>
                  <p:spPr>
                    <a:xfrm>
                      <a:off x="7594288" y="2415259"/>
                      <a:ext cx="279513" cy="355735"/>
                    </a:xfrm>
                    <a:custGeom>
                      <a:rect b="b" l="l" r="r" t="t"/>
                      <a:pathLst>
                        <a:path extrusionOk="0" h="11229" w="8823">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85"/>
                    <p:cNvSpPr/>
                    <p:nvPr/>
                  </p:nvSpPr>
                  <p:spPr>
                    <a:xfrm>
                      <a:off x="7690469" y="2515241"/>
                      <a:ext cx="21511" cy="10581"/>
                    </a:xfrm>
                    <a:custGeom>
                      <a:rect b="b" l="l" r="r" t="t"/>
                      <a:pathLst>
                        <a:path extrusionOk="0" h="334" w="679">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5"/>
                    <p:cNvSpPr/>
                    <p:nvPr/>
                  </p:nvSpPr>
                  <p:spPr>
                    <a:xfrm>
                      <a:off x="7757218" y="2515241"/>
                      <a:ext cx="21923" cy="10581"/>
                    </a:xfrm>
                    <a:custGeom>
                      <a:rect b="b" l="l" r="r" t="t"/>
                      <a:pathLst>
                        <a:path extrusionOk="0" h="334" w="692">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85"/>
                  <p:cNvGrpSpPr/>
                  <p:nvPr/>
                </p:nvGrpSpPr>
                <p:grpSpPr>
                  <a:xfrm>
                    <a:off x="6520860" y="4034493"/>
                    <a:ext cx="211301" cy="281339"/>
                    <a:chOff x="6248458" y="2869772"/>
                    <a:chExt cx="270864" cy="360645"/>
                  </a:xfrm>
                </p:grpSpPr>
                <p:sp>
                  <p:nvSpPr>
                    <p:cNvPr id="1460" name="Google Shape;1460;p85"/>
                    <p:cNvSpPr/>
                    <p:nvPr/>
                  </p:nvSpPr>
                  <p:spPr>
                    <a:xfrm>
                      <a:off x="6345399" y="2995003"/>
                      <a:ext cx="10201" cy="15872"/>
                    </a:xfrm>
                    <a:custGeom>
                      <a:rect b="b" l="l" r="r" t="t"/>
                      <a:pathLst>
                        <a:path extrusionOk="0" h="501" w="322">
                          <a:moveTo>
                            <a:pt x="155" y="1"/>
                          </a:moveTo>
                          <a:cubicBezTo>
                            <a:pt x="72" y="1"/>
                            <a:pt x="0" y="72"/>
                            <a:pt x="0" y="156"/>
                          </a:cubicBezTo>
                          <a:lnTo>
                            <a:pt x="0" y="334"/>
                          </a:lnTo>
                          <a:cubicBezTo>
                            <a:pt x="0" y="429"/>
                            <a:pt x="72" y="501"/>
                            <a:pt x="155" y="501"/>
                          </a:cubicBezTo>
                          <a:cubicBezTo>
                            <a:pt x="251" y="501"/>
                            <a:pt x="322" y="429"/>
                            <a:pt x="322" y="334"/>
                          </a:cubicBezTo>
                          <a:lnTo>
                            <a:pt x="322" y="156"/>
                          </a:lnTo>
                          <a:cubicBezTo>
                            <a:pt x="322" y="72"/>
                            <a:pt x="251"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5"/>
                    <p:cNvSpPr/>
                    <p:nvPr/>
                  </p:nvSpPr>
                  <p:spPr>
                    <a:xfrm>
                      <a:off x="6412529" y="2995003"/>
                      <a:ext cx="10993" cy="15872"/>
                    </a:xfrm>
                    <a:custGeom>
                      <a:rect b="b" l="l" r="r" t="t"/>
                      <a:pathLst>
                        <a:path extrusionOk="0" h="501" w="347">
                          <a:moveTo>
                            <a:pt x="167" y="1"/>
                          </a:moveTo>
                          <a:cubicBezTo>
                            <a:pt x="84" y="1"/>
                            <a:pt x="1" y="72"/>
                            <a:pt x="1" y="156"/>
                          </a:cubicBezTo>
                          <a:lnTo>
                            <a:pt x="1" y="334"/>
                          </a:lnTo>
                          <a:cubicBezTo>
                            <a:pt x="1" y="429"/>
                            <a:pt x="84" y="501"/>
                            <a:pt x="167" y="501"/>
                          </a:cubicBezTo>
                          <a:cubicBezTo>
                            <a:pt x="251" y="501"/>
                            <a:pt x="334" y="429"/>
                            <a:pt x="334" y="334"/>
                          </a:cubicBezTo>
                          <a:lnTo>
                            <a:pt x="334" y="156"/>
                          </a:lnTo>
                          <a:cubicBezTo>
                            <a:pt x="346" y="72"/>
                            <a:pt x="275"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5"/>
                    <p:cNvSpPr/>
                    <p:nvPr/>
                  </p:nvSpPr>
                  <p:spPr>
                    <a:xfrm>
                      <a:off x="6248458" y="2869772"/>
                      <a:ext cx="270864" cy="360645"/>
                    </a:xfrm>
                    <a:custGeom>
                      <a:rect b="b" l="l" r="r" t="t"/>
                      <a:pathLst>
                        <a:path extrusionOk="0" h="11384" w="8550">
                          <a:moveTo>
                            <a:pt x="4275" y="513"/>
                          </a:moveTo>
                          <a:cubicBezTo>
                            <a:pt x="5585" y="513"/>
                            <a:pt x="6668" y="1537"/>
                            <a:pt x="6775" y="2823"/>
                          </a:cubicBezTo>
                          <a:cubicBezTo>
                            <a:pt x="6073" y="2608"/>
                            <a:pt x="5204" y="2489"/>
                            <a:pt x="4275" y="2489"/>
                          </a:cubicBezTo>
                          <a:cubicBezTo>
                            <a:pt x="3358" y="2489"/>
                            <a:pt x="2477" y="2608"/>
                            <a:pt x="1775" y="2823"/>
                          </a:cubicBezTo>
                          <a:cubicBezTo>
                            <a:pt x="1882" y="1537"/>
                            <a:pt x="2965" y="513"/>
                            <a:pt x="4275" y="513"/>
                          </a:cubicBezTo>
                          <a:close/>
                          <a:moveTo>
                            <a:pt x="2156" y="3073"/>
                          </a:moveTo>
                          <a:lnTo>
                            <a:pt x="2156" y="3382"/>
                          </a:lnTo>
                          <a:cubicBezTo>
                            <a:pt x="2156" y="3490"/>
                            <a:pt x="2120" y="3573"/>
                            <a:pt x="2060" y="3632"/>
                          </a:cubicBezTo>
                          <a:cubicBezTo>
                            <a:pt x="1977" y="3716"/>
                            <a:pt x="1894" y="3740"/>
                            <a:pt x="1798" y="3740"/>
                          </a:cubicBezTo>
                          <a:lnTo>
                            <a:pt x="1787" y="3740"/>
                          </a:lnTo>
                          <a:lnTo>
                            <a:pt x="1787" y="3168"/>
                          </a:lnTo>
                          <a:lnTo>
                            <a:pt x="1775" y="3168"/>
                          </a:lnTo>
                          <a:cubicBezTo>
                            <a:pt x="1894" y="3132"/>
                            <a:pt x="2025" y="3097"/>
                            <a:pt x="2156" y="3073"/>
                          </a:cubicBezTo>
                          <a:close/>
                          <a:moveTo>
                            <a:pt x="4263" y="2835"/>
                          </a:moveTo>
                          <a:cubicBezTo>
                            <a:pt x="5204" y="2835"/>
                            <a:pt x="6073" y="2954"/>
                            <a:pt x="6763" y="3180"/>
                          </a:cubicBezTo>
                          <a:lnTo>
                            <a:pt x="6763" y="4430"/>
                          </a:lnTo>
                          <a:cubicBezTo>
                            <a:pt x="6692" y="4371"/>
                            <a:pt x="6597" y="4287"/>
                            <a:pt x="6489" y="4204"/>
                          </a:cubicBezTo>
                          <a:cubicBezTo>
                            <a:pt x="6459" y="4178"/>
                            <a:pt x="6421" y="4166"/>
                            <a:pt x="6384" y="4166"/>
                          </a:cubicBezTo>
                          <a:cubicBezTo>
                            <a:pt x="6334" y="4166"/>
                            <a:pt x="6285" y="4187"/>
                            <a:pt x="6251" y="4228"/>
                          </a:cubicBezTo>
                          <a:cubicBezTo>
                            <a:pt x="6192" y="4311"/>
                            <a:pt x="6216" y="4406"/>
                            <a:pt x="6287" y="4466"/>
                          </a:cubicBezTo>
                          <a:cubicBezTo>
                            <a:pt x="6335" y="4502"/>
                            <a:pt x="6370" y="4525"/>
                            <a:pt x="6406" y="4561"/>
                          </a:cubicBezTo>
                          <a:lnTo>
                            <a:pt x="6406" y="4621"/>
                          </a:lnTo>
                          <a:cubicBezTo>
                            <a:pt x="6406" y="5811"/>
                            <a:pt x="5442" y="6764"/>
                            <a:pt x="4251" y="6764"/>
                          </a:cubicBezTo>
                          <a:cubicBezTo>
                            <a:pt x="3060" y="6764"/>
                            <a:pt x="2084" y="5799"/>
                            <a:pt x="2084" y="4609"/>
                          </a:cubicBezTo>
                          <a:cubicBezTo>
                            <a:pt x="2084" y="4513"/>
                            <a:pt x="2013" y="4442"/>
                            <a:pt x="1929" y="4442"/>
                          </a:cubicBezTo>
                          <a:cubicBezTo>
                            <a:pt x="1834" y="4442"/>
                            <a:pt x="1763" y="4513"/>
                            <a:pt x="1763" y="4609"/>
                          </a:cubicBezTo>
                          <a:lnTo>
                            <a:pt x="1763" y="4621"/>
                          </a:lnTo>
                          <a:lnTo>
                            <a:pt x="1656" y="4621"/>
                          </a:lnTo>
                          <a:cubicBezTo>
                            <a:pt x="1584" y="4621"/>
                            <a:pt x="1513" y="4585"/>
                            <a:pt x="1453" y="4525"/>
                          </a:cubicBezTo>
                          <a:cubicBezTo>
                            <a:pt x="1429" y="4490"/>
                            <a:pt x="1417" y="4406"/>
                            <a:pt x="1417" y="4335"/>
                          </a:cubicBezTo>
                          <a:cubicBezTo>
                            <a:pt x="1429" y="4204"/>
                            <a:pt x="1572" y="4085"/>
                            <a:pt x="1715" y="4085"/>
                          </a:cubicBezTo>
                          <a:lnTo>
                            <a:pt x="1775" y="4085"/>
                          </a:lnTo>
                          <a:cubicBezTo>
                            <a:pt x="1965" y="4085"/>
                            <a:pt x="2132" y="4013"/>
                            <a:pt x="2263" y="3871"/>
                          </a:cubicBezTo>
                          <a:cubicBezTo>
                            <a:pt x="2406" y="3740"/>
                            <a:pt x="2477" y="3561"/>
                            <a:pt x="2477" y="3382"/>
                          </a:cubicBezTo>
                          <a:lnTo>
                            <a:pt x="2477" y="3001"/>
                          </a:lnTo>
                          <a:cubicBezTo>
                            <a:pt x="2787" y="2942"/>
                            <a:pt x="3120" y="2894"/>
                            <a:pt x="3453" y="2858"/>
                          </a:cubicBezTo>
                          <a:cubicBezTo>
                            <a:pt x="4251" y="3156"/>
                            <a:pt x="5001" y="3549"/>
                            <a:pt x="5739" y="4049"/>
                          </a:cubicBezTo>
                          <a:cubicBezTo>
                            <a:pt x="5763" y="4073"/>
                            <a:pt x="5799" y="4085"/>
                            <a:pt x="5823" y="4085"/>
                          </a:cubicBezTo>
                          <a:cubicBezTo>
                            <a:pt x="5882" y="4085"/>
                            <a:pt x="5930" y="4049"/>
                            <a:pt x="5954" y="4013"/>
                          </a:cubicBezTo>
                          <a:cubicBezTo>
                            <a:pt x="6013" y="3930"/>
                            <a:pt x="5989" y="3835"/>
                            <a:pt x="5918" y="3775"/>
                          </a:cubicBezTo>
                          <a:cubicBezTo>
                            <a:pt x="5382" y="3394"/>
                            <a:pt x="4823" y="3085"/>
                            <a:pt x="4251" y="2835"/>
                          </a:cubicBezTo>
                          <a:close/>
                          <a:moveTo>
                            <a:pt x="1822" y="4990"/>
                          </a:moveTo>
                          <a:cubicBezTo>
                            <a:pt x="1929" y="5764"/>
                            <a:pt x="2406" y="6418"/>
                            <a:pt x="3037" y="6811"/>
                          </a:cubicBezTo>
                          <a:lnTo>
                            <a:pt x="3037" y="7538"/>
                          </a:lnTo>
                          <a:cubicBezTo>
                            <a:pt x="3037" y="7776"/>
                            <a:pt x="2894" y="7966"/>
                            <a:pt x="2679" y="8062"/>
                          </a:cubicBezTo>
                          <a:lnTo>
                            <a:pt x="1656" y="8383"/>
                          </a:lnTo>
                          <a:lnTo>
                            <a:pt x="1310" y="8157"/>
                          </a:lnTo>
                          <a:lnTo>
                            <a:pt x="1906" y="7419"/>
                          </a:lnTo>
                          <a:cubicBezTo>
                            <a:pt x="1941" y="7371"/>
                            <a:pt x="1953" y="7323"/>
                            <a:pt x="1941" y="7288"/>
                          </a:cubicBezTo>
                          <a:cubicBezTo>
                            <a:pt x="1929" y="7240"/>
                            <a:pt x="1894" y="7192"/>
                            <a:pt x="1846" y="7169"/>
                          </a:cubicBezTo>
                          <a:lnTo>
                            <a:pt x="1286" y="6883"/>
                          </a:lnTo>
                          <a:cubicBezTo>
                            <a:pt x="1656" y="6073"/>
                            <a:pt x="1727" y="5323"/>
                            <a:pt x="1763" y="4990"/>
                          </a:cubicBezTo>
                          <a:close/>
                          <a:moveTo>
                            <a:pt x="6775" y="4847"/>
                          </a:moveTo>
                          <a:lnTo>
                            <a:pt x="6811" y="4871"/>
                          </a:lnTo>
                          <a:cubicBezTo>
                            <a:pt x="6823" y="5121"/>
                            <a:pt x="6882" y="5978"/>
                            <a:pt x="7287" y="6871"/>
                          </a:cubicBezTo>
                          <a:lnTo>
                            <a:pt x="6716" y="7145"/>
                          </a:lnTo>
                          <a:cubicBezTo>
                            <a:pt x="6668" y="7180"/>
                            <a:pt x="6644" y="7204"/>
                            <a:pt x="6632" y="7264"/>
                          </a:cubicBezTo>
                          <a:cubicBezTo>
                            <a:pt x="6609" y="7311"/>
                            <a:pt x="6632" y="7371"/>
                            <a:pt x="6656" y="7407"/>
                          </a:cubicBezTo>
                          <a:lnTo>
                            <a:pt x="7251" y="8145"/>
                          </a:lnTo>
                          <a:lnTo>
                            <a:pt x="6906" y="8383"/>
                          </a:lnTo>
                          <a:lnTo>
                            <a:pt x="5894" y="8026"/>
                          </a:lnTo>
                          <a:cubicBezTo>
                            <a:pt x="5680" y="7954"/>
                            <a:pt x="5537" y="7740"/>
                            <a:pt x="5537" y="7502"/>
                          </a:cubicBezTo>
                          <a:lnTo>
                            <a:pt x="5537" y="6776"/>
                          </a:lnTo>
                          <a:cubicBezTo>
                            <a:pt x="6228" y="6371"/>
                            <a:pt x="6704" y="5680"/>
                            <a:pt x="6775" y="4847"/>
                          </a:cubicBezTo>
                          <a:close/>
                          <a:moveTo>
                            <a:pt x="5192" y="6966"/>
                          </a:moveTo>
                          <a:lnTo>
                            <a:pt x="5192" y="7538"/>
                          </a:lnTo>
                          <a:cubicBezTo>
                            <a:pt x="5192" y="7859"/>
                            <a:pt x="5370" y="8157"/>
                            <a:pt x="5656" y="8312"/>
                          </a:cubicBezTo>
                          <a:cubicBezTo>
                            <a:pt x="5597" y="8478"/>
                            <a:pt x="5525" y="8621"/>
                            <a:pt x="5418" y="8752"/>
                          </a:cubicBezTo>
                          <a:cubicBezTo>
                            <a:pt x="5358" y="8835"/>
                            <a:pt x="5370" y="8931"/>
                            <a:pt x="5454" y="8990"/>
                          </a:cubicBezTo>
                          <a:cubicBezTo>
                            <a:pt x="5477" y="9026"/>
                            <a:pt x="5525" y="9026"/>
                            <a:pt x="5549" y="9026"/>
                          </a:cubicBezTo>
                          <a:cubicBezTo>
                            <a:pt x="5597" y="9026"/>
                            <a:pt x="5656" y="9014"/>
                            <a:pt x="5692" y="8966"/>
                          </a:cubicBezTo>
                          <a:cubicBezTo>
                            <a:pt x="5823" y="8800"/>
                            <a:pt x="5918" y="8621"/>
                            <a:pt x="5989" y="8431"/>
                          </a:cubicBezTo>
                          <a:lnTo>
                            <a:pt x="6347" y="8550"/>
                          </a:lnTo>
                          <a:cubicBezTo>
                            <a:pt x="6013" y="9395"/>
                            <a:pt x="5204" y="9990"/>
                            <a:pt x="4275" y="9990"/>
                          </a:cubicBezTo>
                          <a:cubicBezTo>
                            <a:pt x="3358" y="9990"/>
                            <a:pt x="2537" y="9395"/>
                            <a:pt x="2239" y="8538"/>
                          </a:cubicBezTo>
                          <a:lnTo>
                            <a:pt x="2596" y="8419"/>
                          </a:lnTo>
                          <a:cubicBezTo>
                            <a:pt x="2834" y="9133"/>
                            <a:pt x="3501" y="9621"/>
                            <a:pt x="4275" y="9621"/>
                          </a:cubicBezTo>
                          <a:cubicBezTo>
                            <a:pt x="4525" y="9621"/>
                            <a:pt x="4787" y="9562"/>
                            <a:pt x="5025" y="9455"/>
                          </a:cubicBezTo>
                          <a:cubicBezTo>
                            <a:pt x="5108" y="9407"/>
                            <a:pt x="5144" y="9324"/>
                            <a:pt x="5108" y="9228"/>
                          </a:cubicBezTo>
                          <a:cubicBezTo>
                            <a:pt x="5075" y="9170"/>
                            <a:pt x="5025" y="9136"/>
                            <a:pt x="4965" y="9136"/>
                          </a:cubicBezTo>
                          <a:cubicBezTo>
                            <a:pt x="4939" y="9136"/>
                            <a:pt x="4911" y="9142"/>
                            <a:pt x="4882" y="9157"/>
                          </a:cubicBezTo>
                          <a:cubicBezTo>
                            <a:pt x="4692" y="9252"/>
                            <a:pt x="4501" y="9288"/>
                            <a:pt x="4287" y="9288"/>
                          </a:cubicBezTo>
                          <a:cubicBezTo>
                            <a:pt x="3668" y="9288"/>
                            <a:pt x="3120" y="8895"/>
                            <a:pt x="2918" y="8312"/>
                          </a:cubicBezTo>
                          <a:cubicBezTo>
                            <a:pt x="3203" y="8157"/>
                            <a:pt x="3382" y="7859"/>
                            <a:pt x="3382" y="7538"/>
                          </a:cubicBezTo>
                          <a:lnTo>
                            <a:pt x="3382" y="6966"/>
                          </a:lnTo>
                          <a:cubicBezTo>
                            <a:pt x="3668" y="7073"/>
                            <a:pt x="3965" y="7133"/>
                            <a:pt x="4287" y="7133"/>
                          </a:cubicBezTo>
                          <a:cubicBezTo>
                            <a:pt x="4596" y="7133"/>
                            <a:pt x="4918" y="7073"/>
                            <a:pt x="5192" y="6966"/>
                          </a:cubicBezTo>
                          <a:close/>
                          <a:moveTo>
                            <a:pt x="4096" y="1"/>
                          </a:moveTo>
                          <a:cubicBezTo>
                            <a:pt x="4013" y="1"/>
                            <a:pt x="3930" y="84"/>
                            <a:pt x="3930" y="168"/>
                          </a:cubicBezTo>
                          <a:lnTo>
                            <a:pt x="3930" y="203"/>
                          </a:lnTo>
                          <a:cubicBezTo>
                            <a:pt x="2549" y="358"/>
                            <a:pt x="1477" y="1525"/>
                            <a:pt x="1429" y="2942"/>
                          </a:cubicBezTo>
                          <a:cubicBezTo>
                            <a:pt x="1346" y="2966"/>
                            <a:pt x="1251" y="3013"/>
                            <a:pt x="1167" y="3037"/>
                          </a:cubicBezTo>
                          <a:cubicBezTo>
                            <a:pt x="1072" y="3085"/>
                            <a:pt x="1048" y="3180"/>
                            <a:pt x="1072" y="3263"/>
                          </a:cubicBezTo>
                          <a:cubicBezTo>
                            <a:pt x="1109" y="3336"/>
                            <a:pt x="1173" y="3367"/>
                            <a:pt x="1238" y="3367"/>
                          </a:cubicBezTo>
                          <a:cubicBezTo>
                            <a:pt x="1258" y="3367"/>
                            <a:pt x="1279" y="3364"/>
                            <a:pt x="1298" y="3359"/>
                          </a:cubicBezTo>
                          <a:cubicBezTo>
                            <a:pt x="1346" y="3335"/>
                            <a:pt x="1370" y="3323"/>
                            <a:pt x="1417" y="3299"/>
                          </a:cubicBezTo>
                          <a:lnTo>
                            <a:pt x="1417" y="3799"/>
                          </a:lnTo>
                          <a:cubicBezTo>
                            <a:pt x="1227" y="3894"/>
                            <a:pt x="1096" y="4073"/>
                            <a:pt x="1060" y="4287"/>
                          </a:cubicBezTo>
                          <a:cubicBezTo>
                            <a:pt x="1048" y="4466"/>
                            <a:pt x="1108" y="4633"/>
                            <a:pt x="1215" y="4763"/>
                          </a:cubicBezTo>
                          <a:cubicBezTo>
                            <a:pt x="1275" y="4823"/>
                            <a:pt x="1334" y="4871"/>
                            <a:pt x="1406" y="4918"/>
                          </a:cubicBezTo>
                          <a:cubicBezTo>
                            <a:pt x="1394" y="5216"/>
                            <a:pt x="1298" y="6049"/>
                            <a:pt x="894" y="6871"/>
                          </a:cubicBezTo>
                          <a:cubicBezTo>
                            <a:pt x="858" y="6954"/>
                            <a:pt x="882" y="7049"/>
                            <a:pt x="965" y="7085"/>
                          </a:cubicBezTo>
                          <a:lnTo>
                            <a:pt x="1501" y="7359"/>
                          </a:lnTo>
                          <a:lnTo>
                            <a:pt x="929" y="8085"/>
                          </a:lnTo>
                          <a:cubicBezTo>
                            <a:pt x="894" y="8121"/>
                            <a:pt x="882" y="8181"/>
                            <a:pt x="894" y="8216"/>
                          </a:cubicBezTo>
                          <a:cubicBezTo>
                            <a:pt x="894" y="8264"/>
                            <a:pt x="929" y="8312"/>
                            <a:pt x="965" y="8335"/>
                          </a:cubicBezTo>
                          <a:lnTo>
                            <a:pt x="1251" y="8538"/>
                          </a:lnTo>
                          <a:lnTo>
                            <a:pt x="822" y="8681"/>
                          </a:lnTo>
                          <a:cubicBezTo>
                            <a:pt x="334" y="8859"/>
                            <a:pt x="1" y="9324"/>
                            <a:pt x="1" y="9836"/>
                          </a:cubicBezTo>
                          <a:lnTo>
                            <a:pt x="1" y="11229"/>
                          </a:lnTo>
                          <a:cubicBezTo>
                            <a:pt x="1" y="11312"/>
                            <a:pt x="72" y="11383"/>
                            <a:pt x="167" y="11383"/>
                          </a:cubicBezTo>
                          <a:cubicBezTo>
                            <a:pt x="251" y="11383"/>
                            <a:pt x="334" y="11312"/>
                            <a:pt x="334" y="11229"/>
                          </a:cubicBezTo>
                          <a:lnTo>
                            <a:pt x="334" y="9836"/>
                          </a:lnTo>
                          <a:cubicBezTo>
                            <a:pt x="334" y="9455"/>
                            <a:pt x="572" y="9109"/>
                            <a:pt x="929" y="8990"/>
                          </a:cubicBezTo>
                          <a:lnTo>
                            <a:pt x="1906" y="8645"/>
                          </a:lnTo>
                          <a:cubicBezTo>
                            <a:pt x="2251" y="9645"/>
                            <a:pt x="3191" y="10336"/>
                            <a:pt x="4263" y="10336"/>
                          </a:cubicBezTo>
                          <a:cubicBezTo>
                            <a:pt x="5335" y="10336"/>
                            <a:pt x="6263" y="9645"/>
                            <a:pt x="6609" y="8645"/>
                          </a:cubicBezTo>
                          <a:lnTo>
                            <a:pt x="7597" y="8990"/>
                          </a:lnTo>
                          <a:cubicBezTo>
                            <a:pt x="7954" y="9121"/>
                            <a:pt x="8192" y="9466"/>
                            <a:pt x="8192" y="9836"/>
                          </a:cubicBezTo>
                          <a:lnTo>
                            <a:pt x="8192" y="11229"/>
                          </a:lnTo>
                          <a:cubicBezTo>
                            <a:pt x="8192" y="11312"/>
                            <a:pt x="8264" y="11383"/>
                            <a:pt x="8347" y="11383"/>
                          </a:cubicBezTo>
                          <a:cubicBezTo>
                            <a:pt x="8442" y="11383"/>
                            <a:pt x="8514" y="11312"/>
                            <a:pt x="8514" y="11229"/>
                          </a:cubicBezTo>
                          <a:lnTo>
                            <a:pt x="8514" y="9836"/>
                          </a:lnTo>
                          <a:cubicBezTo>
                            <a:pt x="8549" y="9324"/>
                            <a:pt x="8216" y="8847"/>
                            <a:pt x="7728" y="8681"/>
                          </a:cubicBezTo>
                          <a:lnTo>
                            <a:pt x="7299" y="8538"/>
                          </a:lnTo>
                          <a:lnTo>
                            <a:pt x="7585" y="8335"/>
                          </a:lnTo>
                          <a:cubicBezTo>
                            <a:pt x="7621" y="8312"/>
                            <a:pt x="7644" y="8264"/>
                            <a:pt x="7656" y="8216"/>
                          </a:cubicBezTo>
                          <a:cubicBezTo>
                            <a:pt x="7668" y="8181"/>
                            <a:pt x="7656" y="8133"/>
                            <a:pt x="7621" y="8085"/>
                          </a:cubicBezTo>
                          <a:lnTo>
                            <a:pt x="7037" y="7359"/>
                          </a:lnTo>
                          <a:lnTo>
                            <a:pt x="7573" y="7085"/>
                          </a:lnTo>
                          <a:cubicBezTo>
                            <a:pt x="7668" y="7049"/>
                            <a:pt x="7692" y="6942"/>
                            <a:pt x="7656" y="6871"/>
                          </a:cubicBezTo>
                          <a:cubicBezTo>
                            <a:pt x="7144" y="5859"/>
                            <a:pt x="7132" y="4811"/>
                            <a:pt x="7132" y="4799"/>
                          </a:cubicBezTo>
                          <a:lnTo>
                            <a:pt x="7132" y="3299"/>
                          </a:lnTo>
                          <a:cubicBezTo>
                            <a:pt x="7180" y="3311"/>
                            <a:pt x="7204" y="3323"/>
                            <a:pt x="7251" y="3359"/>
                          </a:cubicBezTo>
                          <a:cubicBezTo>
                            <a:pt x="7275" y="3370"/>
                            <a:pt x="7299" y="3370"/>
                            <a:pt x="7323" y="3370"/>
                          </a:cubicBezTo>
                          <a:cubicBezTo>
                            <a:pt x="7382" y="3370"/>
                            <a:pt x="7442" y="3335"/>
                            <a:pt x="7478" y="3263"/>
                          </a:cubicBezTo>
                          <a:cubicBezTo>
                            <a:pt x="7513" y="3180"/>
                            <a:pt x="7478" y="3085"/>
                            <a:pt x="7382" y="3037"/>
                          </a:cubicBezTo>
                          <a:cubicBezTo>
                            <a:pt x="7299" y="3001"/>
                            <a:pt x="7216" y="2966"/>
                            <a:pt x="7121" y="2942"/>
                          </a:cubicBezTo>
                          <a:cubicBezTo>
                            <a:pt x="7073" y="1525"/>
                            <a:pt x="6001" y="358"/>
                            <a:pt x="4620" y="203"/>
                          </a:cubicBezTo>
                          <a:lnTo>
                            <a:pt x="4620" y="168"/>
                          </a:lnTo>
                          <a:cubicBezTo>
                            <a:pt x="4620" y="84"/>
                            <a:pt x="4537" y="1"/>
                            <a:pt x="44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85"/>
                    <p:cNvSpPr/>
                    <p:nvPr/>
                  </p:nvSpPr>
                  <p:spPr>
                    <a:xfrm>
                      <a:off x="6339728" y="2977294"/>
                      <a:ext cx="21542" cy="10581"/>
                    </a:xfrm>
                    <a:custGeom>
                      <a:rect b="b" l="l" r="r" t="t"/>
                      <a:pathLst>
                        <a:path extrusionOk="0" h="334" w="680">
                          <a:moveTo>
                            <a:pt x="156" y="0"/>
                          </a:moveTo>
                          <a:cubicBezTo>
                            <a:pt x="72" y="0"/>
                            <a:pt x="1" y="72"/>
                            <a:pt x="1" y="167"/>
                          </a:cubicBezTo>
                          <a:cubicBezTo>
                            <a:pt x="1" y="262"/>
                            <a:pt x="72" y="334"/>
                            <a:pt x="156" y="334"/>
                          </a:cubicBezTo>
                          <a:lnTo>
                            <a:pt x="513" y="334"/>
                          </a:lnTo>
                          <a:cubicBezTo>
                            <a:pt x="608" y="334"/>
                            <a:pt x="680" y="262"/>
                            <a:pt x="680" y="167"/>
                          </a:cubicBezTo>
                          <a:cubicBezTo>
                            <a:pt x="680" y="72"/>
                            <a:pt x="608" y="0"/>
                            <a:pt x="5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85"/>
                    <p:cNvSpPr/>
                    <p:nvPr/>
                  </p:nvSpPr>
                  <p:spPr>
                    <a:xfrm>
                      <a:off x="6353319" y="3025194"/>
                      <a:ext cx="61903" cy="32852"/>
                    </a:xfrm>
                    <a:custGeom>
                      <a:rect b="b" l="l" r="r" t="t"/>
                      <a:pathLst>
                        <a:path extrusionOk="0" h="1037" w="1954">
                          <a:moveTo>
                            <a:pt x="1560" y="322"/>
                          </a:moveTo>
                          <a:cubicBezTo>
                            <a:pt x="1501" y="560"/>
                            <a:pt x="1251" y="715"/>
                            <a:pt x="965" y="715"/>
                          </a:cubicBezTo>
                          <a:cubicBezTo>
                            <a:pt x="679" y="715"/>
                            <a:pt x="441" y="548"/>
                            <a:pt x="358" y="322"/>
                          </a:cubicBezTo>
                          <a:close/>
                          <a:moveTo>
                            <a:pt x="167" y="0"/>
                          </a:moveTo>
                          <a:cubicBezTo>
                            <a:pt x="72" y="0"/>
                            <a:pt x="1" y="72"/>
                            <a:pt x="1" y="155"/>
                          </a:cubicBezTo>
                          <a:cubicBezTo>
                            <a:pt x="1" y="655"/>
                            <a:pt x="429" y="1036"/>
                            <a:pt x="965" y="1036"/>
                          </a:cubicBezTo>
                          <a:cubicBezTo>
                            <a:pt x="1501" y="1036"/>
                            <a:pt x="1929" y="631"/>
                            <a:pt x="1929" y="155"/>
                          </a:cubicBezTo>
                          <a:cubicBezTo>
                            <a:pt x="1953" y="72"/>
                            <a:pt x="1870" y="0"/>
                            <a:pt x="17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85"/>
                  <p:cNvGrpSpPr/>
                  <p:nvPr/>
                </p:nvGrpSpPr>
                <p:grpSpPr>
                  <a:xfrm>
                    <a:off x="6517770" y="4526893"/>
                    <a:ext cx="217479" cy="277187"/>
                    <a:chOff x="4896609" y="4260872"/>
                    <a:chExt cx="278784" cy="355323"/>
                  </a:xfrm>
                </p:grpSpPr>
                <p:sp>
                  <p:nvSpPr>
                    <p:cNvPr id="1466" name="Google Shape;1466;p85"/>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5"/>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5"/>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85"/>
                    <p:cNvSpPr/>
                    <p:nvPr/>
                  </p:nvSpPr>
                  <p:spPr>
                    <a:xfrm>
                      <a:off x="4896609" y="4260872"/>
                      <a:ext cx="278784" cy="355323"/>
                    </a:xfrm>
                    <a:custGeom>
                      <a:rect b="b" l="l" r="r" t="t"/>
                      <a:pathLst>
                        <a:path extrusionOk="0" h="11216" w="8800">
                          <a:moveTo>
                            <a:pt x="4418" y="322"/>
                          </a:moveTo>
                          <a:cubicBezTo>
                            <a:pt x="5108" y="322"/>
                            <a:pt x="5751" y="441"/>
                            <a:pt x="6299" y="655"/>
                          </a:cubicBezTo>
                          <a:cubicBezTo>
                            <a:pt x="6454" y="715"/>
                            <a:pt x="6537" y="845"/>
                            <a:pt x="6537" y="1000"/>
                          </a:cubicBezTo>
                          <a:lnTo>
                            <a:pt x="6537" y="1441"/>
                          </a:lnTo>
                          <a:cubicBezTo>
                            <a:pt x="5978" y="1203"/>
                            <a:pt x="5227" y="1048"/>
                            <a:pt x="4418" y="1048"/>
                          </a:cubicBezTo>
                          <a:cubicBezTo>
                            <a:pt x="3596" y="1048"/>
                            <a:pt x="2870" y="1203"/>
                            <a:pt x="2287" y="1441"/>
                          </a:cubicBezTo>
                          <a:lnTo>
                            <a:pt x="2287" y="1000"/>
                          </a:lnTo>
                          <a:cubicBezTo>
                            <a:pt x="2287" y="845"/>
                            <a:pt x="2394" y="715"/>
                            <a:pt x="2525" y="655"/>
                          </a:cubicBezTo>
                          <a:cubicBezTo>
                            <a:pt x="3060" y="441"/>
                            <a:pt x="3715" y="322"/>
                            <a:pt x="4418" y="322"/>
                          </a:cubicBezTo>
                          <a:close/>
                          <a:moveTo>
                            <a:pt x="1870" y="4715"/>
                          </a:moveTo>
                          <a:cubicBezTo>
                            <a:pt x="1929" y="4715"/>
                            <a:pt x="1977" y="4763"/>
                            <a:pt x="1977" y="4822"/>
                          </a:cubicBezTo>
                          <a:cubicBezTo>
                            <a:pt x="1953" y="4882"/>
                            <a:pt x="1917" y="4929"/>
                            <a:pt x="1870" y="4929"/>
                          </a:cubicBezTo>
                          <a:cubicBezTo>
                            <a:pt x="1810" y="4929"/>
                            <a:pt x="1763" y="4882"/>
                            <a:pt x="1763" y="4822"/>
                          </a:cubicBezTo>
                          <a:cubicBezTo>
                            <a:pt x="1763" y="4763"/>
                            <a:pt x="1810" y="4715"/>
                            <a:pt x="1870" y="4715"/>
                          </a:cubicBezTo>
                          <a:close/>
                          <a:moveTo>
                            <a:pt x="6954" y="4715"/>
                          </a:moveTo>
                          <a:cubicBezTo>
                            <a:pt x="7013" y="4715"/>
                            <a:pt x="7061" y="4763"/>
                            <a:pt x="7061" y="4822"/>
                          </a:cubicBezTo>
                          <a:cubicBezTo>
                            <a:pt x="7061" y="4882"/>
                            <a:pt x="7013" y="4929"/>
                            <a:pt x="6954" y="4929"/>
                          </a:cubicBezTo>
                          <a:cubicBezTo>
                            <a:pt x="6894" y="4929"/>
                            <a:pt x="6859" y="4882"/>
                            <a:pt x="6859" y="4822"/>
                          </a:cubicBezTo>
                          <a:cubicBezTo>
                            <a:pt x="6859" y="4763"/>
                            <a:pt x="6894" y="4715"/>
                            <a:pt x="6954" y="4715"/>
                          </a:cubicBezTo>
                          <a:close/>
                          <a:moveTo>
                            <a:pt x="4382" y="1417"/>
                          </a:moveTo>
                          <a:cubicBezTo>
                            <a:pt x="6001" y="1417"/>
                            <a:pt x="7394" y="2072"/>
                            <a:pt x="7394" y="2822"/>
                          </a:cubicBezTo>
                          <a:cubicBezTo>
                            <a:pt x="7394" y="3143"/>
                            <a:pt x="7168" y="3382"/>
                            <a:pt x="6954" y="3536"/>
                          </a:cubicBezTo>
                          <a:lnTo>
                            <a:pt x="6656" y="3536"/>
                          </a:lnTo>
                          <a:cubicBezTo>
                            <a:pt x="6561" y="3536"/>
                            <a:pt x="6466" y="3453"/>
                            <a:pt x="6466" y="3346"/>
                          </a:cubicBezTo>
                          <a:lnTo>
                            <a:pt x="6466" y="2643"/>
                          </a:lnTo>
                          <a:cubicBezTo>
                            <a:pt x="6466" y="2500"/>
                            <a:pt x="6394" y="2286"/>
                            <a:pt x="6025" y="2096"/>
                          </a:cubicBezTo>
                          <a:cubicBezTo>
                            <a:pt x="6000" y="2081"/>
                            <a:pt x="5973" y="2074"/>
                            <a:pt x="5947" y="2074"/>
                          </a:cubicBezTo>
                          <a:cubicBezTo>
                            <a:pt x="5888" y="2074"/>
                            <a:pt x="5832" y="2109"/>
                            <a:pt x="5799" y="2167"/>
                          </a:cubicBezTo>
                          <a:cubicBezTo>
                            <a:pt x="5751" y="2250"/>
                            <a:pt x="5787" y="2346"/>
                            <a:pt x="5870" y="2393"/>
                          </a:cubicBezTo>
                          <a:cubicBezTo>
                            <a:pt x="6037" y="2489"/>
                            <a:pt x="6144" y="2572"/>
                            <a:pt x="6144" y="2643"/>
                          </a:cubicBezTo>
                          <a:lnTo>
                            <a:pt x="6144" y="3346"/>
                          </a:lnTo>
                          <a:cubicBezTo>
                            <a:pt x="6144" y="3632"/>
                            <a:pt x="6382" y="3870"/>
                            <a:pt x="6656" y="3870"/>
                          </a:cubicBezTo>
                          <a:lnTo>
                            <a:pt x="6930" y="3870"/>
                          </a:lnTo>
                          <a:cubicBezTo>
                            <a:pt x="7001" y="3870"/>
                            <a:pt x="7073" y="3893"/>
                            <a:pt x="7132" y="3953"/>
                          </a:cubicBezTo>
                          <a:cubicBezTo>
                            <a:pt x="7192" y="4013"/>
                            <a:pt x="7216" y="4096"/>
                            <a:pt x="7216" y="4167"/>
                          </a:cubicBezTo>
                          <a:cubicBezTo>
                            <a:pt x="7192" y="4298"/>
                            <a:pt x="7061" y="4417"/>
                            <a:pt x="6918" y="4417"/>
                          </a:cubicBezTo>
                          <a:lnTo>
                            <a:pt x="6835" y="4417"/>
                          </a:lnTo>
                          <a:lnTo>
                            <a:pt x="6835" y="4394"/>
                          </a:lnTo>
                          <a:cubicBezTo>
                            <a:pt x="6835" y="4298"/>
                            <a:pt x="6763" y="4227"/>
                            <a:pt x="6680" y="4227"/>
                          </a:cubicBezTo>
                          <a:cubicBezTo>
                            <a:pt x="6585" y="4227"/>
                            <a:pt x="6513" y="4298"/>
                            <a:pt x="6513" y="4394"/>
                          </a:cubicBezTo>
                          <a:cubicBezTo>
                            <a:pt x="6537" y="5227"/>
                            <a:pt x="6049" y="5977"/>
                            <a:pt x="5287" y="6322"/>
                          </a:cubicBezTo>
                          <a:lnTo>
                            <a:pt x="4573" y="6037"/>
                          </a:lnTo>
                          <a:lnTo>
                            <a:pt x="4573" y="5977"/>
                          </a:lnTo>
                          <a:cubicBezTo>
                            <a:pt x="4573" y="5894"/>
                            <a:pt x="4501" y="5822"/>
                            <a:pt x="4418" y="5822"/>
                          </a:cubicBezTo>
                          <a:cubicBezTo>
                            <a:pt x="4323" y="5822"/>
                            <a:pt x="4251" y="5894"/>
                            <a:pt x="4251" y="5977"/>
                          </a:cubicBezTo>
                          <a:lnTo>
                            <a:pt x="4251" y="6037"/>
                          </a:lnTo>
                          <a:lnTo>
                            <a:pt x="3537" y="6322"/>
                          </a:lnTo>
                          <a:cubicBezTo>
                            <a:pt x="2775" y="5977"/>
                            <a:pt x="2287" y="5227"/>
                            <a:pt x="2287" y="4394"/>
                          </a:cubicBezTo>
                          <a:cubicBezTo>
                            <a:pt x="2287" y="4298"/>
                            <a:pt x="2215" y="4227"/>
                            <a:pt x="2120" y="4227"/>
                          </a:cubicBezTo>
                          <a:cubicBezTo>
                            <a:pt x="2037" y="4227"/>
                            <a:pt x="1953" y="4298"/>
                            <a:pt x="1953" y="4394"/>
                          </a:cubicBezTo>
                          <a:lnTo>
                            <a:pt x="1953" y="4405"/>
                          </a:lnTo>
                          <a:lnTo>
                            <a:pt x="1858" y="4405"/>
                          </a:lnTo>
                          <a:cubicBezTo>
                            <a:pt x="1775" y="4405"/>
                            <a:pt x="1703" y="4370"/>
                            <a:pt x="1644" y="4310"/>
                          </a:cubicBezTo>
                          <a:cubicBezTo>
                            <a:pt x="1584" y="4251"/>
                            <a:pt x="1572" y="4179"/>
                            <a:pt x="1572" y="4108"/>
                          </a:cubicBezTo>
                          <a:cubicBezTo>
                            <a:pt x="1584" y="3977"/>
                            <a:pt x="1715" y="3858"/>
                            <a:pt x="1870" y="3858"/>
                          </a:cubicBezTo>
                          <a:lnTo>
                            <a:pt x="2108" y="3858"/>
                          </a:lnTo>
                          <a:cubicBezTo>
                            <a:pt x="2394" y="3858"/>
                            <a:pt x="2632" y="3620"/>
                            <a:pt x="2632" y="3334"/>
                          </a:cubicBezTo>
                          <a:lnTo>
                            <a:pt x="2632" y="2631"/>
                          </a:lnTo>
                          <a:cubicBezTo>
                            <a:pt x="2632" y="2560"/>
                            <a:pt x="2751" y="2405"/>
                            <a:pt x="3084" y="2286"/>
                          </a:cubicBezTo>
                          <a:cubicBezTo>
                            <a:pt x="3430" y="2155"/>
                            <a:pt x="3906" y="2096"/>
                            <a:pt x="4394" y="2096"/>
                          </a:cubicBezTo>
                          <a:cubicBezTo>
                            <a:pt x="4692" y="2096"/>
                            <a:pt x="4989" y="2131"/>
                            <a:pt x="5251" y="2167"/>
                          </a:cubicBezTo>
                          <a:cubicBezTo>
                            <a:pt x="5264" y="2171"/>
                            <a:pt x="5276" y="2172"/>
                            <a:pt x="5289" y="2172"/>
                          </a:cubicBezTo>
                          <a:cubicBezTo>
                            <a:pt x="5361" y="2172"/>
                            <a:pt x="5432" y="2117"/>
                            <a:pt x="5442" y="2036"/>
                          </a:cubicBezTo>
                          <a:cubicBezTo>
                            <a:pt x="5454" y="1953"/>
                            <a:pt x="5394" y="1858"/>
                            <a:pt x="5299" y="1846"/>
                          </a:cubicBezTo>
                          <a:cubicBezTo>
                            <a:pt x="5025" y="1786"/>
                            <a:pt x="4704" y="1774"/>
                            <a:pt x="4394" y="1774"/>
                          </a:cubicBezTo>
                          <a:cubicBezTo>
                            <a:pt x="3858" y="1774"/>
                            <a:pt x="3358" y="1846"/>
                            <a:pt x="2965" y="1988"/>
                          </a:cubicBezTo>
                          <a:cubicBezTo>
                            <a:pt x="2418" y="2203"/>
                            <a:pt x="2298" y="2453"/>
                            <a:pt x="2298" y="2643"/>
                          </a:cubicBezTo>
                          <a:lnTo>
                            <a:pt x="2298" y="3346"/>
                          </a:lnTo>
                          <a:cubicBezTo>
                            <a:pt x="2298" y="3453"/>
                            <a:pt x="2215" y="3536"/>
                            <a:pt x="2108" y="3536"/>
                          </a:cubicBezTo>
                          <a:lnTo>
                            <a:pt x="1810" y="3536"/>
                          </a:lnTo>
                          <a:cubicBezTo>
                            <a:pt x="1596" y="3382"/>
                            <a:pt x="1382" y="3143"/>
                            <a:pt x="1382" y="2822"/>
                          </a:cubicBezTo>
                          <a:cubicBezTo>
                            <a:pt x="1382" y="2048"/>
                            <a:pt x="2751" y="1417"/>
                            <a:pt x="4382" y="1417"/>
                          </a:cubicBezTo>
                          <a:close/>
                          <a:moveTo>
                            <a:pt x="4394" y="6322"/>
                          </a:moveTo>
                          <a:lnTo>
                            <a:pt x="4977" y="6560"/>
                          </a:lnTo>
                          <a:lnTo>
                            <a:pt x="4668" y="6894"/>
                          </a:lnTo>
                          <a:cubicBezTo>
                            <a:pt x="4590" y="6965"/>
                            <a:pt x="4498" y="7001"/>
                            <a:pt x="4406" y="7001"/>
                          </a:cubicBezTo>
                          <a:cubicBezTo>
                            <a:pt x="4314" y="7001"/>
                            <a:pt x="4221" y="6965"/>
                            <a:pt x="4144" y="6894"/>
                          </a:cubicBezTo>
                          <a:lnTo>
                            <a:pt x="3811" y="6560"/>
                          </a:lnTo>
                          <a:lnTo>
                            <a:pt x="4394" y="6322"/>
                          </a:lnTo>
                          <a:close/>
                          <a:moveTo>
                            <a:pt x="4406" y="0"/>
                          </a:moveTo>
                          <a:cubicBezTo>
                            <a:pt x="3680" y="0"/>
                            <a:pt x="2989" y="119"/>
                            <a:pt x="2406" y="345"/>
                          </a:cubicBezTo>
                          <a:cubicBezTo>
                            <a:pt x="2132" y="441"/>
                            <a:pt x="1953" y="703"/>
                            <a:pt x="1953" y="1000"/>
                          </a:cubicBezTo>
                          <a:lnTo>
                            <a:pt x="1953" y="1607"/>
                          </a:lnTo>
                          <a:cubicBezTo>
                            <a:pt x="1406" y="1917"/>
                            <a:pt x="1072" y="2334"/>
                            <a:pt x="1072" y="2798"/>
                          </a:cubicBezTo>
                          <a:cubicBezTo>
                            <a:pt x="1072" y="3096"/>
                            <a:pt x="1215" y="3393"/>
                            <a:pt x="1489" y="3643"/>
                          </a:cubicBezTo>
                          <a:cubicBezTo>
                            <a:pt x="1358" y="3751"/>
                            <a:pt x="1286" y="3882"/>
                            <a:pt x="1275" y="4048"/>
                          </a:cubicBezTo>
                          <a:cubicBezTo>
                            <a:pt x="1251" y="4215"/>
                            <a:pt x="1310" y="4394"/>
                            <a:pt x="1417" y="4513"/>
                          </a:cubicBezTo>
                          <a:cubicBezTo>
                            <a:pt x="1453" y="4536"/>
                            <a:pt x="1477" y="4572"/>
                            <a:pt x="1513" y="4584"/>
                          </a:cubicBezTo>
                          <a:cubicBezTo>
                            <a:pt x="1465" y="4644"/>
                            <a:pt x="1453" y="4715"/>
                            <a:pt x="1453" y="4810"/>
                          </a:cubicBezTo>
                          <a:cubicBezTo>
                            <a:pt x="1453" y="5048"/>
                            <a:pt x="1644" y="5239"/>
                            <a:pt x="1882" y="5239"/>
                          </a:cubicBezTo>
                          <a:cubicBezTo>
                            <a:pt x="1965" y="5239"/>
                            <a:pt x="2048" y="5203"/>
                            <a:pt x="2120" y="5167"/>
                          </a:cubicBezTo>
                          <a:cubicBezTo>
                            <a:pt x="2346" y="5798"/>
                            <a:pt x="2822" y="6334"/>
                            <a:pt x="3453" y="6620"/>
                          </a:cubicBezTo>
                          <a:lnTo>
                            <a:pt x="3930" y="7096"/>
                          </a:lnTo>
                          <a:cubicBezTo>
                            <a:pt x="4073" y="7227"/>
                            <a:pt x="4251" y="7311"/>
                            <a:pt x="4430" y="7311"/>
                          </a:cubicBezTo>
                          <a:cubicBezTo>
                            <a:pt x="4608" y="7311"/>
                            <a:pt x="4787" y="7227"/>
                            <a:pt x="4918" y="7096"/>
                          </a:cubicBezTo>
                          <a:lnTo>
                            <a:pt x="5394" y="6620"/>
                          </a:lnTo>
                          <a:lnTo>
                            <a:pt x="5477" y="6572"/>
                          </a:lnTo>
                          <a:lnTo>
                            <a:pt x="5477" y="7144"/>
                          </a:lnTo>
                          <a:cubicBezTo>
                            <a:pt x="5477" y="7442"/>
                            <a:pt x="5692" y="7727"/>
                            <a:pt x="5978" y="7811"/>
                          </a:cubicBezTo>
                          <a:lnTo>
                            <a:pt x="6942" y="8096"/>
                          </a:lnTo>
                          <a:cubicBezTo>
                            <a:pt x="6573" y="8513"/>
                            <a:pt x="5537" y="9597"/>
                            <a:pt x="4406" y="10180"/>
                          </a:cubicBezTo>
                          <a:cubicBezTo>
                            <a:pt x="3275" y="9608"/>
                            <a:pt x="2251" y="8525"/>
                            <a:pt x="1882" y="8096"/>
                          </a:cubicBezTo>
                          <a:lnTo>
                            <a:pt x="2846" y="7811"/>
                          </a:lnTo>
                          <a:cubicBezTo>
                            <a:pt x="3144" y="7727"/>
                            <a:pt x="3334" y="7453"/>
                            <a:pt x="3334" y="7144"/>
                          </a:cubicBezTo>
                          <a:lnTo>
                            <a:pt x="3334" y="7013"/>
                          </a:lnTo>
                          <a:cubicBezTo>
                            <a:pt x="3334" y="6918"/>
                            <a:pt x="3263" y="6846"/>
                            <a:pt x="3180" y="6846"/>
                          </a:cubicBezTo>
                          <a:cubicBezTo>
                            <a:pt x="3084" y="6846"/>
                            <a:pt x="3013" y="6918"/>
                            <a:pt x="3013" y="7013"/>
                          </a:cubicBezTo>
                          <a:lnTo>
                            <a:pt x="3013" y="7144"/>
                          </a:lnTo>
                          <a:cubicBezTo>
                            <a:pt x="3013" y="7311"/>
                            <a:pt x="2906" y="7442"/>
                            <a:pt x="2739" y="7489"/>
                          </a:cubicBezTo>
                          <a:lnTo>
                            <a:pt x="882" y="8037"/>
                          </a:lnTo>
                          <a:cubicBezTo>
                            <a:pt x="358" y="8180"/>
                            <a:pt x="1" y="8680"/>
                            <a:pt x="1" y="9216"/>
                          </a:cubicBezTo>
                          <a:lnTo>
                            <a:pt x="1" y="11061"/>
                          </a:lnTo>
                          <a:cubicBezTo>
                            <a:pt x="1" y="11144"/>
                            <a:pt x="84" y="11216"/>
                            <a:pt x="167" y="11216"/>
                          </a:cubicBezTo>
                          <a:cubicBezTo>
                            <a:pt x="263" y="11216"/>
                            <a:pt x="334" y="11144"/>
                            <a:pt x="334" y="11061"/>
                          </a:cubicBezTo>
                          <a:lnTo>
                            <a:pt x="334" y="9216"/>
                          </a:lnTo>
                          <a:cubicBezTo>
                            <a:pt x="334" y="8823"/>
                            <a:pt x="596" y="8465"/>
                            <a:pt x="977" y="8358"/>
                          </a:cubicBezTo>
                          <a:lnTo>
                            <a:pt x="1513" y="8192"/>
                          </a:lnTo>
                          <a:cubicBezTo>
                            <a:pt x="1775" y="8525"/>
                            <a:pt x="2965" y="9847"/>
                            <a:pt x="4323" y="10501"/>
                          </a:cubicBezTo>
                          <a:cubicBezTo>
                            <a:pt x="4346" y="10525"/>
                            <a:pt x="4370" y="10525"/>
                            <a:pt x="4394" y="10525"/>
                          </a:cubicBezTo>
                          <a:cubicBezTo>
                            <a:pt x="4430" y="10525"/>
                            <a:pt x="4442" y="10525"/>
                            <a:pt x="4465" y="10501"/>
                          </a:cubicBezTo>
                          <a:cubicBezTo>
                            <a:pt x="5823" y="9847"/>
                            <a:pt x="7013" y="8525"/>
                            <a:pt x="7287" y="8192"/>
                          </a:cubicBezTo>
                          <a:lnTo>
                            <a:pt x="7823" y="8358"/>
                          </a:lnTo>
                          <a:cubicBezTo>
                            <a:pt x="8192" y="8465"/>
                            <a:pt x="8454" y="8823"/>
                            <a:pt x="8454" y="9216"/>
                          </a:cubicBezTo>
                          <a:lnTo>
                            <a:pt x="8454" y="11061"/>
                          </a:lnTo>
                          <a:cubicBezTo>
                            <a:pt x="8454" y="11144"/>
                            <a:pt x="8537" y="11216"/>
                            <a:pt x="8621" y="11216"/>
                          </a:cubicBezTo>
                          <a:cubicBezTo>
                            <a:pt x="8716" y="11216"/>
                            <a:pt x="8787" y="11144"/>
                            <a:pt x="8787" y="11061"/>
                          </a:cubicBezTo>
                          <a:lnTo>
                            <a:pt x="8787" y="9216"/>
                          </a:lnTo>
                          <a:cubicBezTo>
                            <a:pt x="8799" y="8692"/>
                            <a:pt x="8442" y="8215"/>
                            <a:pt x="7930" y="8049"/>
                          </a:cubicBezTo>
                          <a:lnTo>
                            <a:pt x="6061" y="7501"/>
                          </a:lnTo>
                          <a:cubicBezTo>
                            <a:pt x="5918" y="7453"/>
                            <a:pt x="5799" y="7311"/>
                            <a:pt x="5799" y="7156"/>
                          </a:cubicBezTo>
                          <a:lnTo>
                            <a:pt x="5799" y="6394"/>
                          </a:lnTo>
                          <a:cubicBezTo>
                            <a:pt x="6228" y="6096"/>
                            <a:pt x="6561" y="5668"/>
                            <a:pt x="6716" y="5179"/>
                          </a:cubicBezTo>
                          <a:cubicBezTo>
                            <a:pt x="6799" y="5215"/>
                            <a:pt x="6870" y="5251"/>
                            <a:pt x="6954" y="5251"/>
                          </a:cubicBezTo>
                          <a:cubicBezTo>
                            <a:pt x="7192" y="5251"/>
                            <a:pt x="7394" y="5060"/>
                            <a:pt x="7394" y="4822"/>
                          </a:cubicBezTo>
                          <a:cubicBezTo>
                            <a:pt x="7394" y="4727"/>
                            <a:pt x="7359" y="4655"/>
                            <a:pt x="7335" y="4596"/>
                          </a:cubicBezTo>
                          <a:cubicBezTo>
                            <a:pt x="7466" y="4489"/>
                            <a:pt x="7549" y="4346"/>
                            <a:pt x="7573" y="4179"/>
                          </a:cubicBezTo>
                          <a:cubicBezTo>
                            <a:pt x="7585" y="4013"/>
                            <a:pt x="7525" y="3834"/>
                            <a:pt x="7418" y="3715"/>
                          </a:cubicBezTo>
                          <a:cubicBezTo>
                            <a:pt x="7406" y="3691"/>
                            <a:pt x="7371" y="3679"/>
                            <a:pt x="7347" y="3643"/>
                          </a:cubicBezTo>
                          <a:cubicBezTo>
                            <a:pt x="7609" y="3393"/>
                            <a:pt x="7752" y="3096"/>
                            <a:pt x="7752" y="2798"/>
                          </a:cubicBezTo>
                          <a:cubicBezTo>
                            <a:pt x="7752" y="2334"/>
                            <a:pt x="7418" y="1917"/>
                            <a:pt x="6870" y="1607"/>
                          </a:cubicBezTo>
                          <a:lnTo>
                            <a:pt x="6870" y="1000"/>
                          </a:lnTo>
                          <a:cubicBezTo>
                            <a:pt x="6870" y="715"/>
                            <a:pt x="6692" y="453"/>
                            <a:pt x="6418" y="345"/>
                          </a:cubicBezTo>
                          <a:cubicBezTo>
                            <a:pt x="5835" y="119"/>
                            <a:pt x="5144" y="0"/>
                            <a:pt x="44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5"/>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5"/>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2" name="Google Shape;1472;p85"/>
                  <p:cNvGrpSpPr/>
                  <p:nvPr/>
                </p:nvGrpSpPr>
                <p:grpSpPr>
                  <a:xfrm>
                    <a:off x="8052243" y="2571752"/>
                    <a:ext cx="161935" cy="280519"/>
                    <a:chOff x="2656082" y="2287427"/>
                    <a:chExt cx="207582" cy="359594"/>
                  </a:xfrm>
                </p:grpSpPr>
                <p:sp>
                  <p:nvSpPr>
                    <p:cNvPr id="1473" name="Google Shape;1473;p85"/>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5"/>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5"/>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5"/>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85"/>
                  <p:cNvGrpSpPr/>
                  <p:nvPr/>
                </p:nvGrpSpPr>
                <p:grpSpPr>
                  <a:xfrm>
                    <a:off x="7991041" y="4072803"/>
                    <a:ext cx="284334" cy="204716"/>
                    <a:chOff x="3588440" y="3258368"/>
                    <a:chExt cx="364484" cy="262423"/>
                  </a:xfrm>
                </p:grpSpPr>
                <p:sp>
                  <p:nvSpPr>
                    <p:cNvPr id="1478" name="Google Shape;1478;p85"/>
                    <p:cNvSpPr/>
                    <p:nvPr/>
                  </p:nvSpPr>
                  <p:spPr>
                    <a:xfrm>
                      <a:off x="3588440" y="3258368"/>
                      <a:ext cx="364484" cy="262423"/>
                    </a:xfrm>
                    <a:custGeom>
                      <a:rect b="b" l="l" r="r" t="t"/>
                      <a:pathLst>
                        <a:path extrusionOk="0" h="8264" w="11478">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5"/>
                    <p:cNvSpPr/>
                    <p:nvPr/>
                  </p:nvSpPr>
                  <p:spPr>
                    <a:xfrm>
                      <a:off x="3685992" y="3347949"/>
                      <a:ext cx="10606" cy="133498"/>
                    </a:xfrm>
                    <a:custGeom>
                      <a:rect b="b" l="l" r="r" t="t"/>
                      <a:pathLst>
                        <a:path extrusionOk="0" h="4204" w="334">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5"/>
                    <p:cNvSpPr/>
                    <p:nvPr/>
                  </p:nvSpPr>
                  <p:spPr>
                    <a:xfrm>
                      <a:off x="3862549" y="3329785"/>
                      <a:ext cx="40107" cy="30675"/>
                    </a:xfrm>
                    <a:custGeom>
                      <a:rect b="b" l="l" r="r" t="t"/>
                      <a:pathLst>
                        <a:path extrusionOk="0" h="966" w="1263">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5"/>
                    <p:cNvSpPr/>
                    <p:nvPr/>
                  </p:nvSpPr>
                  <p:spPr>
                    <a:xfrm>
                      <a:off x="3703743" y="3323942"/>
                      <a:ext cx="183417" cy="182083"/>
                    </a:xfrm>
                    <a:custGeom>
                      <a:rect b="b" l="l" r="r" t="t"/>
                      <a:pathLst>
                        <a:path extrusionOk="0" h="5734" w="5776">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5"/>
                    <p:cNvSpPr/>
                    <p:nvPr/>
                  </p:nvSpPr>
                  <p:spPr>
                    <a:xfrm>
                      <a:off x="3733624" y="3358174"/>
                      <a:ext cx="138039" cy="114667"/>
                    </a:xfrm>
                    <a:custGeom>
                      <a:rect b="b" l="l" r="r" t="t"/>
                      <a:pathLst>
                        <a:path extrusionOk="0" h="3611" w="4347">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5"/>
                    <p:cNvSpPr/>
                    <p:nvPr/>
                  </p:nvSpPr>
                  <p:spPr>
                    <a:xfrm>
                      <a:off x="3777478" y="3386087"/>
                      <a:ext cx="51062" cy="43282"/>
                    </a:xfrm>
                    <a:custGeom>
                      <a:rect b="b" l="l" r="r" t="t"/>
                      <a:pathLst>
                        <a:path extrusionOk="0" h="1363" w="1608">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4" name="Google Shape;1484;p85"/>
                  <p:cNvGrpSpPr/>
                  <p:nvPr/>
                </p:nvGrpSpPr>
                <p:grpSpPr>
                  <a:xfrm>
                    <a:off x="7977253" y="3080453"/>
                    <a:ext cx="311893" cy="239083"/>
                    <a:chOff x="2567841" y="1994124"/>
                    <a:chExt cx="399812" cy="306477"/>
                  </a:xfrm>
                </p:grpSpPr>
                <p:sp>
                  <p:nvSpPr>
                    <p:cNvPr id="1485" name="Google Shape;1485;p85"/>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5"/>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5"/>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85"/>
                  <p:cNvGrpSpPr/>
                  <p:nvPr/>
                </p:nvGrpSpPr>
                <p:grpSpPr>
                  <a:xfrm>
                    <a:off x="7991172" y="4525094"/>
                    <a:ext cx="284061" cy="280781"/>
                    <a:chOff x="2174559" y="3356116"/>
                    <a:chExt cx="364135" cy="359930"/>
                  </a:xfrm>
                </p:grpSpPr>
                <p:sp>
                  <p:nvSpPr>
                    <p:cNvPr id="1489" name="Google Shape;1489;p85"/>
                    <p:cNvSpPr/>
                    <p:nvPr/>
                  </p:nvSpPr>
                  <p:spPr>
                    <a:xfrm>
                      <a:off x="2273915" y="3452414"/>
                      <a:ext cx="166920" cy="166920"/>
                    </a:xfrm>
                    <a:custGeom>
                      <a:rect b="b" l="l" r="r" t="t"/>
                      <a:pathLst>
                        <a:path extrusionOk="0" h="5240" w="524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5"/>
                    <p:cNvSpPr/>
                    <p:nvPr/>
                  </p:nvSpPr>
                  <p:spPr>
                    <a:xfrm>
                      <a:off x="2174559" y="3356116"/>
                      <a:ext cx="364135" cy="359930"/>
                    </a:xfrm>
                    <a:custGeom>
                      <a:rect b="b" l="l" r="r" t="t"/>
                      <a:pathLst>
                        <a:path extrusionOk="0" h="11299" w="11431">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85"/>
                  <p:cNvGrpSpPr/>
                  <p:nvPr/>
                </p:nvGrpSpPr>
                <p:grpSpPr>
                  <a:xfrm>
                    <a:off x="7989733" y="3552711"/>
                    <a:ext cx="286925" cy="286900"/>
                    <a:chOff x="1768938" y="3782219"/>
                    <a:chExt cx="367805" cy="367773"/>
                  </a:xfrm>
                </p:grpSpPr>
                <p:sp>
                  <p:nvSpPr>
                    <p:cNvPr id="1492" name="Google Shape;1492;p85"/>
                    <p:cNvSpPr/>
                    <p:nvPr/>
                  </p:nvSpPr>
                  <p:spPr>
                    <a:xfrm>
                      <a:off x="1884380" y="3782219"/>
                      <a:ext cx="252363" cy="198412"/>
                    </a:xfrm>
                    <a:custGeom>
                      <a:rect b="b" l="l" r="r" t="t"/>
                      <a:pathLst>
                        <a:path extrusionOk="0" h="6263" w="7966">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5"/>
                    <p:cNvSpPr/>
                    <p:nvPr/>
                  </p:nvSpPr>
                  <p:spPr>
                    <a:xfrm>
                      <a:off x="2034480" y="3821914"/>
                      <a:ext cx="31743" cy="31236"/>
                    </a:xfrm>
                    <a:custGeom>
                      <a:rect b="b" l="l" r="r" t="t"/>
                      <a:pathLst>
                        <a:path extrusionOk="0" h="986" w="1002">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5"/>
                    <p:cNvSpPr/>
                    <p:nvPr/>
                  </p:nvSpPr>
                  <p:spPr>
                    <a:xfrm>
                      <a:off x="2065431" y="3852359"/>
                      <a:ext cx="31712" cy="31332"/>
                    </a:xfrm>
                    <a:custGeom>
                      <a:rect b="b" l="l" r="r" t="t"/>
                      <a:pathLst>
                        <a:path extrusionOk="0" h="989" w="1001">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5"/>
                    <p:cNvSpPr/>
                    <p:nvPr/>
                  </p:nvSpPr>
                  <p:spPr>
                    <a:xfrm>
                      <a:off x="1768938" y="3922625"/>
                      <a:ext cx="281413" cy="227367"/>
                    </a:xfrm>
                    <a:custGeom>
                      <a:rect b="b" l="l" r="r" t="t"/>
                      <a:pathLst>
                        <a:path extrusionOk="0" h="7177" w="8883">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5"/>
                    <p:cNvSpPr/>
                    <p:nvPr/>
                  </p:nvSpPr>
                  <p:spPr>
                    <a:xfrm>
                      <a:off x="1847790" y="3937704"/>
                      <a:ext cx="143352" cy="127417"/>
                    </a:xfrm>
                    <a:custGeom>
                      <a:rect b="b" l="l" r="r" t="t"/>
                      <a:pathLst>
                        <a:path extrusionOk="0" h="4022" w="4525">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97" name="Google Shape;1497;p85"/>
                  <p:cNvCxnSpPr/>
                  <p:nvPr/>
                </p:nvCxnSpPr>
                <p:spPr>
                  <a:xfrm flipH="1" rot="10800000">
                    <a:off x="6789608" y="2754445"/>
                    <a:ext cx="1218000" cy="435300"/>
                  </a:xfrm>
                  <a:prstGeom prst="straightConnector1">
                    <a:avLst/>
                  </a:prstGeom>
                  <a:noFill/>
                  <a:ln cap="flat" cmpd="sng" w="9525">
                    <a:solidFill>
                      <a:schemeClr val="accent1"/>
                    </a:solidFill>
                    <a:prstDash val="solid"/>
                    <a:round/>
                    <a:headEnd len="med" w="med" type="none"/>
                    <a:tailEnd len="med" w="med" type="none"/>
                  </a:ln>
                </p:spPr>
              </p:cxnSp>
              <p:cxnSp>
                <p:nvCxnSpPr>
                  <p:cNvPr id="1498" name="Google Shape;1498;p85"/>
                  <p:cNvCxnSpPr/>
                  <p:nvPr/>
                </p:nvCxnSpPr>
                <p:spPr>
                  <a:xfrm flipH="1" rot="10800000">
                    <a:off x="6802753" y="3195789"/>
                    <a:ext cx="1144200" cy="4200"/>
                  </a:xfrm>
                  <a:prstGeom prst="straightConnector1">
                    <a:avLst/>
                  </a:prstGeom>
                  <a:noFill/>
                  <a:ln cap="flat" cmpd="sng" w="9525">
                    <a:solidFill>
                      <a:schemeClr val="accent1"/>
                    </a:solidFill>
                    <a:prstDash val="solid"/>
                    <a:round/>
                    <a:headEnd len="med" w="med" type="none"/>
                    <a:tailEnd len="med" w="med" type="none"/>
                  </a:ln>
                </p:spPr>
              </p:cxnSp>
              <p:cxnSp>
                <p:nvCxnSpPr>
                  <p:cNvPr id="1499" name="Google Shape;1499;p85"/>
                  <p:cNvCxnSpPr/>
                  <p:nvPr/>
                </p:nvCxnSpPr>
                <p:spPr>
                  <a:xfrm flipH="1" rot="10800000">
                    <a:off x="6774713" y="2784919"/>
                    <a:ext cx="1240800" cy="890400"/>
                  </a:xfrm>
                  <a:prstGeom prst="straightConnector1">
                    <a:avLst/>
                  </a:prstGeom>
                  <a:noFill/>
                  <a:ln cap="flat" cmpd="sng" w="9525">
                    <a:solidFill>
                      <a:schemeClr val="accent1"/>
                    </a:solidFill>
                    <a:prstDash val="solid"/>
                    <a:round/>
                    <a:headEnd len="med" w="med" type="none"/>
                    <a:tailEnd len="med" w="med" type="none"/>
                  </a:ln>
                </p:spPr>
              </p:cxnSp>
              <p:cxnSp>
                <p:nvCxnSpPr>
                  <p:cNvPr id="1500" name="Google Shape;1500;p85"/>
                  <p:cNvCxnSpPr/>
                  <p:nvPr/>
                </p:nvCxnSpPr>
                <p:spPr>
                  <a:xfrm>
                    <a:off x="6789608" y="3723720"/>
                    <a:ext cx="1180200" cy="0"/>
                  </a:xfrm>
                  <a:prstGeom prst="straightConnector1">
                    <a:avLst/>
                  </a:prstGeom>
                  <a:noFill/>
                  <a:ln cap="flat" cmpd="sng" w="9525">
                    <a:solidFill>
                      <a:schemeClr val="accent1"/>
                    </a:solidFill>
                    <a:prstDash val="solid"/>
                    <a:round/>
                    <a:headEnd len="med" w="med" type="none"/>
                    <a:tailEnd len="med" w="med" type="none"/>
                  </a:ln>
                </p:spPr>
              </p:cxnSp>
              <p:cxnSp>
                <p:nvCxnSpPr>
                  <p:cNvPr id="1501" name="Google Shape;1501;p85"/>
                  <p:cNvCxnSpPr/>
                  <p:nvPr/>
                </p:nvCxnSpPr>
                <p:spPr>
                  <a:xfrm>
                    <a:off x="6769871" y="4176416"/>
                    <a:ext cx="1147800" cy="0"/>
                  </a:xfrm>
                  <a:prstGeom prst="straightConnector1">
                    <a:avLst/>
                  </a:prstGeom>
                  <a:noFill/>
                  <a:ln cap="flat" cmpd="sng" w="9525">
                    <a:solidFill>
                      <a:schemeClr val="accent1"/>
                    </a:solidFill>
                    <a:prstDash val="solid"/>
                    <a:round/>
                    <a:headEnd len="med" w="med" type="none"/>
                    <a:tailEnd len="med" w="med" type="none"/>
                  </a:ln>
                </p:spPr>
              </p:cxnSp>
              <p:cxnSp>
                <p:nvCxnSpPr>
                  <p:cNvPr id="1502" name="Google Shape;1502;p85"/>
                  <p:cNvCxnSpPr/>
                  <p:nvPr/>
                </p:nvCxnSpPr>
                <p:spPr>
                  <a:xfrm>
                    <a:off x="6774713" y="4230919"/>
                    <a:ext cx="1187400" cy="403500"/>
                  </a:xfrm>
                  <a:prstGeom prst="straightConnector1">
                    <a:avLst/>
                  </a:prstGeom>
                  <a:noFill/>
                  <a:ln cap="flat" cmpd="sng" w="9525">
                    <a:solidFill>
                      <a:schemeClr val="accent1"/>
                    </a:solidFill>
                    <a:prstDash val="solid"/>
                    <a:round/>
                    <a:headEnd len="med" w="med" type="none"/>
                    <a:tailEnd len="med" w="med" type="none"/>
                  </a:ln>
                </p:spPr>
              </p:cxnSp>
            </p:grpSp>
          </p:grpSp>
          <p:cxnSp>
            <p:nvCxnSpPr>
              <p:cNvPr id="1503" name="Google Shape;1503;p85"/>
              <p:cNvCxnSpPr>
                <a:stCxn id="1266" idx="1"/>
                <a:endCxn id="1268" idx="1"/>
              </p:cNvCxnSpPr>
              <p:nvPr/>
            </p:nvCxnSpPr>
            <p:spPr>
              <a:xfrm>
                <a:off x="2562108" y="2304225"/>
                <a:ext cx="600" cy="923400"/>
              </a:xfrm>
              <a:prstGeom prst="bentConnector3">
                <a:avLst>
                  <a:gd fmla="val -42113830" name="adj1"/>
                </a:avLst>
              </a:prstGeom>
              <a:noFill/>
              <a:ln cap="flat" cmpd="sng" w="19050">
                <a:solidFill>
                  <a:schemeClr val="lt2"/>
                </a:solidFill>
                <a:prstDash val="dash"/>
                <a:round/>
                <a:headEnd len="med" w="med" type="triangle"/>
                <a:tailEnd len="med" w="med" type="triangle"/>
              </a:ln>
            </p:spPr>
          </p:cxnSp>
          <p:sp>
            <p:nvSpPr>
              <p:cNvPr id="1504" name="Google Shape;1504;p85"/>
              <p:cNvSpPr txBox="1"/>
              <p:nvPr/>
            </p:nvSpPr>
            <p:spPr>
              <a:xfrm rot="-4669">
                <a:off x="2281824" y="1648072"/>
                <a:ext cx="1325401" cy="2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Questrial"/>
                    <a:ea typeface="Questrial"/>
                    <a:cs typeface="Questrial"/>
                    <a:sym typeface="Questrial"/>
                  </a:rPr>
                  <a:t>ED, ND hoặc RW</a:t>
                </a:r>
                <a:endParaRPr b="1" sz="900">
                  <a:latin typeface="Questrial"/>
                  <a:ea typeface="Questrial"/>
                  <a:cs typeface="Questrial"/>
                  <a:sym typeface="Questrial"/>
                </a:endParaRPr>
              </a:p>
            </p:txBody>
          </p:sp>
          <p:sp>
            <p:nvSpPr>
              <p:cNvPr id="1505" name="Google Shape;1505;p85"/>
              <p:cNvSpPr txBox="1"/>
              <p:nvPr/>
            </p:nvSpPr>
            <p:spPr>
              <a:xfrm rot="-4669">
                <a:off x="2281837" y="3664147"/>
                <a:ext cx="1325401" cy="2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Questrial"/>
                    <a:ea typeface="Questrial"/>
                    <a:cs typeface="Questrial"/>
                    <a:sym typeface="Questrial"/>
                  </a:rPr>
                  <a:t>ED, ND hoặc RW</a:t>
                </a:r>
                <a:endParaRPr b="1" sz="900">
                  <a:latin typeface="Questrial"/>
                  <a:ea typeface="Questrial"/>
                  <a:cs typeface="Questrial"/>
                  <a:sym typeface="Questrial"/>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509" name="Shape 1509"/>
        <p:cNvGrpSpPr/>
        <p:nvPr/>
      </p:nvGrpSpPr>
      <p:grpSpPr>
        <a:xfrm>
          <a:off x="0" y="0"/>
          <a:ext cx="0" cy="0"/>
          <a:chOff x="0" y="0"/>
          <a:chExt cx="0" cy="0"/>
        </a:xfrm>
      </p:grpSpPr>
      <p:sp>
        <p:nvSpPr>
          <p:cNvPr id="1510" name="Google Shape;1510;p86"/>
          <p:cNvSpPr txBox="1"/>
          <p:nvPr>
            <p:ph type="title"/>
          </p:nvPr>
        </p:nvSpPr>
        <p:spPr>
          <a:xfrm>
            <a:off x="933775" y="1492400"/>
            <a:ext cx="4920600" cy="20133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SzPts val="3000"/>
              <a:buFont typeface="Questrial"/>
              <a:buAutoNum type="arabicPeriod" startAt="4"/>
            </a:pPr>
            <a:r>
              <a:rPr lang="en" sz="6000">
                <a:latin typeface="Questrial"/>
                <a:ea typeface="Questrial"/>
                <a:cs typeface="Questrial"/>
                <a:sym typeface="Questrial"/>
              </a:rPr>
              <a:t>Kết quả &amp; đánh giá</a:t>
            </a:r>
            <a:endParaRPr sz="6000">
              <a:latin typeface="Questrial"/>
              <a:ea typeface="Questrial"/>
              <a:cs typeface="Questrial"/>
              <a:sym typeface="Questrial"/>
            </a:endParaRPr>
          </a:p>
        </p:txBody>
      </p:sp>
      <p:cxnSp>
        <p:nvCxnSpPr>
          <p:cNvPr id="1511" name="Google Shape;1511;p86"/>
          <p:cNvCxnSpPr/>
          <p:nvPr/>
        </p:nvCxnSpPr>
        <p:spPr>
          <a:xfrm>
            <a:off x="1529325" y="3651100"/>
            <a:ext cx="1244400" cy="0"/>
          </a:xfrm>
          <a:prstGeom prst="straightConnector1">
            <a:avLst/>
          </a:prstGeom>
          <a:noFill/>
          <a:ln cap="flat" cmpd="sng" w="38100">
            <a:solidFill>
              <a:srgbClr val="383838"/>
            </a:solidFill>
            <a:prstDash val="solid"/>
            <a:round/>
            <a:headEnd len="med" w="med" type="none"/>
            <a:tailEnd len="med" w="med" type="none"/>
          </a:ln>
        </p:spPr>
      </p:cxnSp>
      <p:sp>
        <p:nvSpPr>
          <p:cNvPr id="1512" name="Google Shape;1512;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516" name="Shape 1516"/>
        <p:cNvGrpSpPr/>
        <p:nvPr/>
      </p:nvGrpSpPr>
      <p:grpSpPr>
        <a:xfrm>
          <a:off x="0" y="0"/>
          <a:ext cx="0" cy="0"/>
          <a:chOff x="0" y="0"/>
          <a:chExt cx="0" cy="0"/>
        </a:xfrm>
      </p:grpSpPr>
      <p:sp>
        <p:nvSpPr>
          <p:cNvPr id="1517" name="Google Shape;1517;p87"/>
          <p:cNvSpPr txBox="1"/>
          <p:nvPr>
            <p:ph idx="4294967295" type="title"/>
          </p:nvPr>
        </p:nvSpPr>
        <p:spPr>
          <a:xfrm>
            <a:off x="1687950" y="539509"/>
            <a:ext cx="5768100" cy="528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5226"/>
              <a:buNone/>
            </a:pPr>
            <a:r>
              <a:rPr b="1" lang="en">
                <a:solidFill>
                  <a:schemeClr val="dk1"/>
                </a:solidFill>
                <a:latin typeface="Questrial"/>
                <a:ea typeface="Questrial"/>
                <a:cs typeface="Questrial"/>
                <a:sym typeface="Questrial"/>
              </a:rPr>
              <a:t>D</a:t>
            </a:r>
            <a:r>
              <a:rPr b="1" lang="en">
                <a:solidFill>
                  <a:schemeClr val="dk1"/>
                </a:solidFill>
                <a:latin typeface="Questrial"/>
                <a:ea typeface="Questrial"/>
                <a:cs typeface="Questrial"/>
                <a:sym typeface="Questrial"/>
              </a:rPr>
              <a:t>ữ liệu huấn luyện</a:t>
            </a:r>
            <a:endParaRPr b="1">
              <a:solidFill>
                <a:schemeClr val="dk1"/>
              </a:solidFill>
              <a:latin typeface="Questrial"/>
              <a:ea typeface="Questrial"/>
              <a:cs typeface="Questrial"/>
              <a:sym typeface="Questrial"/>
            </a:endParaRPr>
          </a:p>
        </p:txBody>
      </p:sp>
      <p:graphicFrame>
        <p:nvGraphicFramePr>
          <p:cNvPr id="1518" name="Google Shape;1518;p87"/>
          <p:cNvGraphicFramePr/>
          <p:nvPr/>
        </p:nvGraphicFramePr>
        <p:xfrm>
          <a:off x="1544713" y="1229025"/>
          <a:ext cx="3000000" cy="3000000"/>
        </p:xfrm>
        <a:graphic>
          <a:graphicData uri="http://schemas.openxmlformats.org/drawingml/2006/table">
            <a:tbl>
              <a:tblPr>
                <a:noFill/>
                <a:tableStyleId>{D9C38654-08AC-45EC-A76F-E4BFCE7E79B5}</a:tableStyleId>
              </a:tblPr>
              <a:tblGrid>
                <a:gridCol w="1239325"/>
                <a:gridCol w="1110800"/>
                <a:gridCol w="1232550"/>
                <a:gridCol w="1198750"/>
                <a:gridCol w="1273125"/>
              </a:tblGrid>
              <a:tr h="352200">
                <a:tc>
                  <a:txBody>
                    <a:bodyPr/>
                    <a:lstStyle/>
                    <a:p>
                      <a:pPr indent="0" lvl="0" marL="0" rtl="0" algn="ctr">
                        <a:spcBef>
                          <a:spcPts val="0"/>
                        </a:spcBef>
                        <a:spcAft>
                          <a:spcPts val="0"/>
                        </a:spcAft>
                        <a:buNone/>
                      </a:pPr>
                      <a:r>
                        <a:rPr b="1" lang="en" sz="1300">
                          <a:solidFill>
                            <a:schemeClr val="dk1"/>
                          </a:solidFill>
                          <a:latin typeface="Questrial"/>
                          <a:ea typeface="Questrial"/>
                          <a:cs typeface="Questrial"/>
                          <a:sym typeface="Questrial"/>
                        </a:rPr>
                        <a:t>Bộ dữ liệu</a:t>
                      </a:r>
                      <a:endParaRPr b="1" sz="1300">
                        <a:solidFill>
                          <a:schemeClr val="dk1"/>
                        </a:solidFill>
                        <a:latin typeface="Questrial"/>
                        <a:ea typeface="Questrial"/>
                        <a:cs typeface="Questrial"/>
                        <a:sym typeface="Questria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Questrial"/>
                          <a:ea typeface="Questrial"/>
                          <a:cs typeface="Questrial"/>
                          <a:sym typeface="Questrial"/>
                        </a:rPr>
                        <a:t>Người dùng</a:t>
                      </a:r>
                      <a:endParaRPr b="1" sz="1300">
                        <a:solidFill>
                          <a:schemeClr val="dk1"/>
                        </a:solidFill>
                        <a:latin typeface="Questrial"/>
                        <a:ea typeface="Questrial"/>
                        <a:cs typeface="Questrial"/>
                        <a:sym typeface="Questria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Questrial"/>
                          <a:ea typeface="Questrial"/>
                          <a:cs typeface="Questrial"/>
                          <a:sym typeface="Questrial"/>
                        </a:rPr>
                        <a:t>Sản phẩm</a:t>
                      </a:r>
                      <a:endParaRPr b="1" sz="1300">
                        <a:solidFill>
                          <a:schemeClr val="dk1"/>
                        </a:solidFill>
                        <a:latin typeface="Questrial"/>
                        <a:ea typeface="Questrial"/>
                        <a:cs typeface="Questrial"/>
                        <a:sym typeface="Questria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Questrial"/>
                          <a:ea typeface="Questrial"/>
                          <a:cs typeface="Questrial"/>
                          <a:sym typeface="Questrial"/>
                        </a:rPr>
                        <a:t>Tương tác</a:t>
                      </a:r>
                      <a:endParaRPr b="1" sz="1300">
                        <a:solidFill>
                          <a:schemeClr val="dk1"/>
                        </a:solidFill>
                        <a:latin typeface="Questrial"/>
                        <a:ea typeface="Questrial"/>
                        <a:cs typeface="Questrial"/>
                        <a:sym typeface="Questria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Questrial"/>
                          <a:ea typeface="Questrial"/>
                          <a:cs typeface="Questrial"/>
                          <a:sym typeface="Questrial"/>
                        </a:rPr>
                        <a:t>Độ thưa thớt</a:t>
                      </a:r>
                      <a:endParaRPr b="1" sz="1300">
                        <a:solidFill>
                          <a:schemeClr val="dk1"/>
                        </a:solidFill>
                        <a:latin typeface="Questrial"/>
                        <a:ea typeface="Questrial"/>
                        <a:cs typeface="Questrial"/>
                        <a:sym typeface="Questria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52200">
                <a:tc>
                  <a:txBody>
                    <a:bodyPr/>
                    <a:lstStyle/>
                    <a:p>
                      <a:pPr indent="0" lvl="0" marL="0" rtl="0" algn="l">
                        <a:spcBef>
                          <a:spcPts val="0"/>
                        </a:spcBef>
                        <a:spcAft>
                          <a:spcPts val="0"/>
                        </a:spcAft>
                        <a:buNone/>
                      </a:pPr>
                      <a:r>
                        <a:rPr lang="en" sz="1300">
                          <a:solidFill>
                            <a:schemeClr val="dk1"/>
                          </a:solidFill>
                          <a:latin typeface="Questrial"/>
                          <a:ea typeface="Questrial"/>
                          <a:cs typeface="Questrial"/>
                          <a:sym typeface="Questrial"/>
                        </a:rPr>
                        <a:t>Yelp2018</a:t>
                      </a:r>
                      <a:endParaRPr sz="1300">
                        <a:solidFill>
                          <a:schemeClr val="dk1"/>
                        </a:solidFill>
                        <a:latin typeface="Questrial"/>
                        <a:ea typeface="Questrial"/>
                        <a:cs typeface="Questrial"/>
                        <a:sym typeface="Questria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300">
                          <a:solidFill>
                            <a:schemeClr val="dk1"/>
                          </a:solidFill>
                          <a:latin typeface="Questrial"/>
                          <a:ea typeface="Questrial"/>
                          <a:cs typeface="Questrial"/>
                          <a:sym typeface="Questrial"/>
                        </a:rPr>
                        <a:t>31,668</a:t>
                      </a:r>
                      <a:endParaRPr sz="1300">
                        <a:solidFill>
                          <a:schemeClr val="dk1"/>
                        </a:solidFill>
                        <a:latin typeface="Questrial"/>
                        <a:ea typeface="Questrial"/>
                        <a:cs typeface="Questrial"/>
                        <a:sym typeface="Questria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300">
                          <a:solidFill>
                            <a:schemeClr val="dk1"/>
                          </a:solidFill>
                          <a:latin typeface="Questrial"/>
                          <a:ea typeface="Questrial"/>
                          <a:cs typeface="Questrial"/>
                          <a:sym typeface="Questrial"/>
                        </a:rPr>
                        <a:t>38,048</a:t>
                      </a:r>
                      <a:endParaRPr sz="1300">
                        <a:solidFill>
                          <a:schemeClr val="dk1"/>
                        </a:solidFill>
                        <a:latin typeface="Questrial"/>
                        <a:ea typeface="Questrial"/>
                        <a:cs typeface="Questrial"/>
                        <a:sym typeface="Questria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300">
                          <a:solidFill>
                            <a:schemeClr val="dk1"/>
                          </a:solidFill>
                          <a:latin typeface="Questrial"/>
                          <a:ea typeface="Questrial"/>
                          <a:cs typeface="Questrial"/>
                          <a:sym typeface="Questrial"/>
                        </a:rPr>
                        <a:t>1,561,406</a:t>
                      </a:r>
                      <a:endParaRPr sz="1300">
                        <a:solidFill>
                          <a:schemeClr val="dk1"/>
                        </a:solidFill>
                        <a:latin typeface="Questrial"/>
                        <a:ea typeface="Questrial"/>
                        <a:cs typeface="Questrial"/>
                        <a:sym typeface="Questria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300">
                          <a:solidFill>
                            <a:srgbClr val="FF0000"/>
                          </a:solidFill>
                          <a:latin typeface="Questrial"/>
                          <a:ea typeface="Questrial"/>
                          <a:cs typeface="Questrial"/>
                          <a:sym typeface="Questrial"/>
                        </a:rPr>
                        <a:t>99.870412%</a:t>
                      </a:r>
                      <a:endParaRPr sz="1300">
                        <a:solidFill>
                          <a:srgbClr val="FF0000"/>
                        </a:solidFill>
                        <a:latin typeface="Questrial"/>
                        <a:ea typeface="Questrial"/>
                        <a:cs typeface="Questrial"/>
                        <a:sym typeface="Questria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52200">
                <a:tc>
                  <a:txBody>
                    <a:bodyPr/>
                    <a:lstStyle/>
                    <a:p>
                      <a:pPr indent="0" lvl="0" marL="0" rtl="0" algn="l">
                        <a:spcBef>
                          <a:spcPts val="0"/>
                        </a:spcBef>
                        <a:spcAft>
                          <a:spcPts val="0"/>
                        </a:spcAft>
                        <a:buNone/>
                      </a:pPr>
                      <a:r>
                        <a:rPr lang="en" sz="1300">
                          <a:solidFill>
                            <a:schemeClr val="dk1"/>
                          </a:solidFill>
                          <a:latin typeface="Questrial"/>
                          <a:ea typeface="Questrial"/>
                          <a:cs typeface="Questrial"/>
                          <a:sym typeface="Questrial"/>
                        </a:rPr>
                        <a:t>Amazon Book</a:t>
                      </a:r>
                      <a:endParaRPr sz="1300">
                        <a:solidFill>
                          <a:schemeClr val="dk1"/>
                        </a:solidFill>
                        <a:latin typeface="Questrial"/>
                        <a:ea typeface="Questrial"/>
                        <a:cs typeface="Questrial"/>
                        <a:sym typeface="Questria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300">
                          <a:solidFill>
                            <a:schemeClr val="dk1"/>
                          </a:solidFill>
                          <a:latin typeface="Questrial"/>
                          <a:ea typeface="Questrial"/>
                          <a:cs typeface="Questrial"/>
                          <a:sym typeface="Questrial"/>
                        </a:rPr>
                        <a:t>52,643</a:t>
                      </a:r>
                      <a:endParaRPr sz="1300">
                        <a:solidFill>
                          <a:schemeClr val="dk1"/>
                        </a:solidFill>
                        <a:latin typeface="Questrial"/>
                        <a:ea typeface="Questrial"/>
                        <a:cs typeface="Questrial"/>
                        <a:sym typeface="Questria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300">
                          <a:solidFill>
                            <a:schemeClr val="dk1"/>
                          </a:solidFill>
                          <a:latin typeface="Questrial"/>
                          <a:ea typeface="Questrial"/>
                          <a:cs typeface="Questrial"/>
                          <a:sym typeface="Questrial"/>
                        </a:rPr>
                        <a:t>91,599</a:t>
                      </a:r>
                      <a:endParaRPr sz="1300">
                        <a:solidFill>
                          <a:schemeClr val="dk1"/>
                        </a:solidFill>
                        <a:latin typeface="Questrial"/>
                        <a:ea typeface="Questrial"/>
                        <a:cs typeface="Questrial"/>
                        <a:sym typeface="Questria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300">
                          <a:solidFill>
                            <a:schemeClr val="dk1"/>
                          </a:solidFill>
                          <a:latin typeface="Questrial"/>
                          <a:ea typeface="Questrial"/>
                          <a:cs typeface="Questrial"/>
                          <a:sym typeface="Questrial"/>
                        </a:rPr>
                        <a:t>2,984,108</a:t>
                      </a:r>
                      <a:endParaRPr sz="1300">
                        <a:solidFill>
                          <a:schemeClr val="dk1"/>
                        </a:solidFill>
                        <a:latin typeface="Questrial"/>
                        <a:ea typeface="Questrial"/>
                        <a:cs typeface="Questrial"/>
                        <a:sym typeface="Questria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300">
                          <a:solidFill>
                            <a:srgbClr val="FF0000"/>
                          </a:solidFill>
                          <a:latin typeface="Questrial"/>
                          <a:ea typeface="Questrial"/>
                          <a:cs typeface="Questrial"/>
                          <a:sym typeface="Questrial"/>
                        </a:rPr>
                        <a:t>99.938115%</a:t>
                      </a:r>
                      <a:endParaRPr sz="1300">
                        <a:solidFill>
                          <a:srgbClr val="FF0000"/>
                        </a:solidFill>
                        <a:latin typeface="Questrial"/>
                        <a:ea typeface="Questrial"/>
                        <a:cs typeface="Questrial"/>
                        <a:sym typeface="Questria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52200">
                <a:tc>
                  <a:txBody>
                    <a:bodyPr/>
                    <a:lstStyle/>
                    <a:p>
                      <a:pPr indent="0" lvl="0" marL="0" rtl="0" algn="l">
                        <a:spcBef>
                          <a:spcPts val="0"/>
                        </a:spcBef>
                        <a:spcAft>
                          <a:spcPts val="0"/>
                        </a:spcAft>
                        <a:buNone/>
                      </a:pPr>
                      <a:r>
                        <a:rPr lang="en" sz="1300">
                          <a:solidFill>
                            <a:schemeClr val="dk1"/>
                          </a:solidFill>
                          <a:latin typeface="Questrial"/>
                          <a:ea typeface="Questrial"/>
                          <a:cs typeface="Questrial"/>
                          <a:sym typeface="Questrial"/>
                        </a:rPr>
                        <a:t>iFashion</a:t>
                      </a:r>
                      <a:endParaRPr sz="1300">
                        <a:solidFill>
                          <a:schemeClr val="dk1"/>
                        </a:solidFill>
                        <a:latin typeface="Questrial"/>
                        <a:ea typeface="Questrial"/>
                        <a:cs typeface="Questrial"/>
                        <a:sym typeface="Questria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300">
                          <a:solidFill>
                            <a:schemeClr val="dk1"/>
                          </a:solidFill>
                          <a:latin typeface="Questrial"/>
                          <a:ea typeface="Questrial"/>
                          <a:cs typeface="Questrial"/>
                          <a:sym typeface="Questrial"/>
                        </a:rPr>
                        <a:t>300,000</a:t>
                      </a:r>
                      <a:endParaRPr sz="1300">
                        <a:solidFill>
                          <a:schemeClr val="dk1"/>
                        </a:solidFill>
                        <a:latin typeface="Questrial"/>
                        <a:ea typeface="Questrial"/>
                        <a:cs typeface="Questrial"/>
                        <a:sym typeface="Questria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300">
                          <a:solidFill>
                            <a:schemeClr val="dk1"/>
                          </a:solidFill>
                          <a:latin typeface="Questrial"/>
                          <a:ea typeface="Questrial"/>
                          <a:cs typeface="Questrial"/>
                          <a:sym typeface="Questrial"/>
                        </a:rPr>
                        <a:t>81,614</a:t>
                      </a:r>
                      <a:endParaRPr sz="1300">
                        <a:solidFill>
                          <a:schemeClr val="dk1"/>
                        </a:solidFill>
                        <a:latin typeface="Questrial"/>
                        <a:ea typeface="Questrial"/>
                        <a:cs typeface="Questrial"/>
                        <a:sym typeface="Questria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300">
                          <a:solidFill>
                            <a:schemeClr val="dk1"/>
                          </a:solidFill>
                          <a:latin typeface="Questrial"/>
                          <a:ea typeface="Questrial"/>
                          <a:cs typeface="Questrial"/>
                          <a:sym typeface="Questrial"/>
                        </a:rPr>
                        <a:t>1,607,813</a:t>
                      </a:r>
                      <a:endParaRPr sz="1300">
                        <a:solidFill>
                          <a:schemeClr val="dk1"/>
                        </a:solidFill>
                        <a:latin typeface="Questrial"/>
                        <a:ea typeface="Questrial"/>
                        <a:cs typeface="Questrial"/>
                        <a:sym typeface="Questria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lang="en" sz="1300">
                          <a:solidFill>
                            <a:srgbClr val="FF0000"/>
                          </a:solidFill>
                          <a:latin typeface="Questrial"/>
                          <a:ea typeface="Questrial"/>
                          <a:cs typeface="Questrial"/>
                          <a:sym typeface="Questrial"/>
                        </a:rPr>
                        <a:t>99.993433%</a:t>
                      </a:r>
                      <a:endParaRPr sz="1300">
                        <a:solidFill>
                          <a:srgbClr val="FF0000"/>
                        </a:solidFill>
                        <a:latin typeface="Questrial"/>
                        <a:ea typeface="Questrial"/>
                        <a:cs typeface="Questrial"/>
                        <a:sym typeface="Questria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1519" name="Google Shape;1519;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accent6"/>
                </a:solidFill>
              </a:rPr>
              <a:t>‹#›</a:t>
            </a:fld>
            <a:endParaRPr b="1">
              <a:solidFill>
                <a:schemeClr val="accent6"/>
              </a:solidFill>
            </a:endParaRPr>
          </a:p>
        </p:txBody>
      </p:sp>
      <p:sp>
        <p:nvSpPr>
          <p:cNvPr id="1520" name="Google Shape;1520;p87"/>
          <p:cNvSpPr txBox="1"/>
          <p:nvPr/>
        </p:nvSpPr>
        <p:spPr>
          <a:xfrm>
            <a:off x="804600" y="3015550"/>
            <a:ext cx="7534800" cy="1734300"/>
          </a:xfrm>
          <a:prstGeom prst="rect">
            <a:avLst/>
          </a:prstGeom>
          <a:noFill/>
          <a:ln>
            <a:noFill/>
          </a:ln>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Questrial"/>
              <a:buChar char="❏"/>
            </a:pPr>
            <a:r>
              <a:rPr lang="en" sz="1500">
                <a:solidFill>
                  <a:schemeClr val="dk1"/>
                </a:solidFill>
                <a:latin typeface="Questrial"/>
                <a:ea typeface="Questrial"/>
                <a:cs typeface="Questrial"/>
                <a:sym typeface="Questrial"/>
              </a:rPr>
              <a:t>20% số lượng tương tác người dùng – sản phẩm được trích ra để làm tập kiểm thử.</a:t>
            </a:r>
            <a:endParaRPr sz="1500">
              <a:solidFill>
                <a:schemeClr val="dk1"/>
              </a:solidFill>
              <a:latin typeface="Questrial"/>
              <a:ea typeface="Questrial"/>
              <a:cs typeface="Questrial"/>
              <a:sym typeface="Questrial"/>
            </a:endParaRPr>
          </a:p>
          <a:p>
            <a:pPr indent="-323850" lvl="0" marL="457200" rtl="0" algn="l">
              <a:lnSpc>
                <a:spcPct val="115000"/>
              </a:lnSpc>
              <a:spcBef>
                <a:spcPts val="1000"/>
              </a:spcBef>
              <a:spcAft>
                <a:spcPts val="0"/>
              </a:spcAft>
              <a:buClr>
                <a:schemeClr val="dk1"/>
              </a:buClr>
              <a:buSzPts val="1500"/>
              <a:buFont typeface="Questrial"/>
              <a:buChar char="❏"/>
            </a:pPr>
            <a:r>
              <a:rPr lang="en" sz="1500">
                <a:solidFill>
                  <a:schemeClr val="dk1"/>
                </a:solidFill>
                <a:latin typeface="Questrial"/>
                <a:ea typeface="Questrial"/>
                <a:cs typeface="Questrial"/>
                <a:sym typeface="Questrial"/>
              </a:rPr>
              <a:t>Sử dụng phương pháp </a:t>
            </a:r>
            <a:r>
              <a:rPr b="1" lang="en" sz="1500">
                <a:solidFill>
                  <a:schemeClr val="dk1"/>
                </a:solidFill>
                <a:latin typeface="Questrial"/>
                <a:ea typeface="Questrial"/>
                <a:cs typeface="Questrial"/>
                <a:sym typeface="Questrial"/>
              </a:rPr>
              <a:t>top-K</a:t>
            </a:r>
            <a:r>
              <a:rPr lang="en" sz="1500">
                <a:solidFill>
                  <a:schemeClr val="dk1"/>
                </a:solidFill>
                <a:latin typeface="Questrial"/>
                <a:ea typeface="Questrial"/>
                <a:cs typeface="Questrial"/>
                <a:sym typeface="Questrial"/>
              </a:rPr>
              <a:t> để gợi ý </a:t>
            </a:r>
            <a:r>
              <a:rPr b="1" lang="en" sz="1500">
                <a:solidFill>
                  <a:schemeClr val="dk1"/>
                </a:solidFill>
                <a:latin typeface="Questrial"/>
                <a:ea typeface="Questrial"/>
                <a:cs typeface="Questrial"/>
                <a:sym typeface="Questrial"/>
              </a:rPr>
              <a:t>K sản phẩm</a:t>
            </a:r>
            <a:r>
              <a:rPr lang="en" sz="1500">
                <a:solidFill>
                  <a:schemeClr val="dk1"/>
                </a:solidFill>
                <a:latin typeface="Questrial"/>
                <a:ea typeface="Questrial"/>
                <a:cs typeface="Questrial"/>
                <a:sym typeface="Questrial"/>
              </a:rPr>
              <a:t> có tiềm năng nhất cho mỗi người dùng</a:t>
            </a:r>
            <a:endParaRPr sz="1500">
              <a:solidFill>
                <a:schemeClr val="dk1"/>
              </a:solidFill>
              <a:latin typeface="Questrial"/>
              <a:ea typeface="Questrial"/>
              <a:cs typeface="Questrial"/>
              <a:sym typeface="Questrial"/>
            </a:endParaRPr>
          </a:p>
          <a:p>
            <a:pPr indent="-323850" lvl="0" marL="457200" rtl="0" algn="l">
              <a:lnSpc>
                <a:spcPct val="115000"/>
              </a:lnSpc>
              <a:spcBef>
                <a:spcPts val="1000"/>
              </a:spcBef>
              <a:spcAft>
                <a:spcPts val="0"/>
              </a:spcAft>
              <a:buClr>
                <a:schemeClr val="dk1"/>
              </a:buClr>
              <a:buSzPts val="1500"/>
              <a:buFont typeface="Questrial"/>
              <a:buChar char="❏"/>
            </a:pPr>
            <a:r>
              <a:rPr lang="en" sz="1500">
                <a:solidFill>
                  <a:schemeClr val="dk1"/>
                </a:solidFill>
                <a:latin typeface="Questrial"/>
                <a:ea typeface="Questrial"/>
                <a:cs typeface="Questrial"/>
                <a:sym typeface="Questrial"/>
              </a:rPr>
              <a:t>Đ</a:t>
            </a:r>
            <a:r>
              <a:rPr lang="en" sz="1500">
                <a:solidFill>
                  <a:schemeClr val="dk1"/>
                </a:solidFill>
                <a:latin typeface="Questrial"/>
                <a:ea typeface="Questrial"/>
                <a:cs typeface="Questrial"/>
                <a:sym typeface="Questrial"/>
              </a:rPr>
              <a:t>ộ đo </a:t>
            </a:r>
            <a:r>
              <a:rPr b="1" lang="en" sz="1500">
                <a:solidFill>
                  <a:schemeClr val="dk1"/>
                </a:solidFill>
                <a:latin typeface="Questrial"/>
                <a:ea typeface="Questrial"/>
                <a:cs typeface="Questrial"/>
                <a:sym typeface="Questrial"/>
              </a:rPr>
              <a:t>Recall@K</a:t>
            </a:r>
            <a:r>
              <a:rPr lang="en" sz="1500">
                <a:solidFill>
                  <a:schemeClr val="dk1"/>
                </a:solidFill>
                <a:latin typeface="Questrial"/>
                <a:ea typeface="Questrial"/>
                <a:cs typeface="Questrial"/>
                <a:sym typeface="Questrial"/>
              </a:rPr>
              <a:t> và </a:t>
            </a:r>
            <a:r>
              <a:rPr b="1" lang="en" sz="1500">
                <a:solidFill>
                  <a:schemeClr val="dk1"/>
                </a:solidFill>
                <a:latin typeface="Questrial"/>
                <a:ea typeface="Questrial"/>
                <a:cs typeface="Questrial"/>
                <a:sym typeface="Questrial"/>
              </a:rPr>
              <a:t>NDCG@K</a:t>
            </a:r>
            <a:r>
              <a:rPr lang="en" sz="1500">
                <a:solidFill>
                  <a:schemeClr val="dk1"/>
                </a:solidFill>
                <a:latin typeface="Questrial"/>
                <a:ea typeface="Questrial"/>
                <a:cs typeface="Questrial"/>
                <a:sym typeface="Questrial"/>
              </a:rPr>
              <a:t> </a:t>
            </a:r>
            <a:r>
              <a:rPr lang="en" sz="1500">
                <a:solidFill>
                  <a:schemeClr val="dk1"/>
                </a:solidFill>
                <a:latin typeface="Questrial"/>
                <a:ea typeface="Questrial"/>
                <a:cs typeface="Questrial"/>
                <a:sym typeface="Questrial"/>
              </a:rPr>
              <a:t>được sử dụng để đánh giá hiệu quả của hệ thống. Giá trị 20 sẽ được chọn cho K.</a:t>
            </a:r>
            <a:endParaRPr sz="1500">
              <a:solidFill>
                <a:schemeClr val="dk1"/>
              </a:solidFill>
              <a:latin typeface="Questrial"/>
              <a:ea typeface="Questrial"/>
              <a:cs typeface="Questrial"/>
              <a:sym typeface="Quest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524" name="Shape 1524"/>
        <p:cNvGrpSpPr/>
        <p:nvPr/>
      </p:nvGrpSpPr>
      <p:grpSpPr>
        <a:xfrm>
          <a:off x="0" y="0"/>
          <a:ext cx="0" cy="0"/>
          <a:chOff x="0" y="0"/>
          <a:chExt cx="0" cy="0"/>
        </a:xfrm>
      </p:grpSpPr>
      <p:sp>
        <p:nvSpPr>
          <p:cNvPr id="1525" name="Google Shape;1525;p88"/>
          <p:cNvSpPr txBox="1"/>
          <p:nvPr>
            <p:ph idx="4294967295" type="title"/>
          </p:nvPr>
        </p:nvSpPr>
        <p:spPr>
          <a:xfrm>
            <a:off x="1687950" y="387109"/>
            <a:ext cx="5768100" cy="528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5226"/>
              <a:buNone/>
            </a:pPr>
            <a:r>
              <a:rPr b="1" lang="en">
                <a:solidFill>
                  <a:schemeClr val="dk1"/>
                </a:solidFill>
                <a:latin typeface="Questrial"/>
                <a:ea typeface="Questrial"/>
                <a:cs typeface="Questrial"/>
                <a:sym typeface="Questrial"/>
              </a:rPr>
              <a:t>Kết quả thực nghiệm</a:t>
            </a:r>
            <a:endParaRPr b="1">
              <a:solidFill>
                <a:schemeClr val="dk1"/>
              </a:solidFill>
              <a:latin typeface="Questrial"/>
              <a:ea typeface="Questrial"/>
              <a:cs typeface="Questrial"/>
              <a:sym typeface="Questrial"/>
            </a:endParaRPr>
          </a:p>
        </p:txBody>
      </p:sp>
      <p:sp>
        <p:nvSpPr>
          <p:cNvPr id="1526" name="Google Shape;1526;p88"/>
          <p:cNvSpPr txBox="1"/>
          <p:nvPr/>
        </p:nvSpPr>
        <p:spPr>
          <a:xfrm>
            <a:off x="910800" y="4524375"/>
            <a:ext cx="73224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Questrial"/>
                <a:ea typeface="Questrial"/>
                <a:cs typeface="Questrial"/>
                <a:sym typeface="Questrial"/>
              </a:rPr>
              <a:t>So sánh kết quả thực nghiệm với ba </a:t>
            </a:r>
            <a:r>
              <a:rPr b="1" lang="en">
                <a:latin typeface="Questrial"/>
                <a:ea typeface="Questrial"/>
                <a:cs typeface="Questrial"/>
                <a:sym typeface="Questrial"/>
              </a:rPr>
              <a:t>hàm lỗi</a:t>
            </a:r>
            <a:r>
              <a:rPr lang="en">
                <a:latin typeface="Questrial"/>
                <a:ea typeface="Questrial"/>
                <a:cs typeface="Questrial"/>
                <a:sym typeface="Questrial"/>
              </a:rPr>
              <a:t> áp dụng cho việc Học tương phản</a:t>
            </a:r>
            <a:endParaRPr>
              <a:latin typeface="Questrial"/>
              <a:ea typeface="Questrial"/>
              <a:cs typeface="Questrial"/>
              <a:sym typeface="Questrial"/>
            </a:endParaRPr>
          </a:p>
        </p:txBody>
      </p:sp>
      <p:pic>
        <p:nvPicPr>
          <p:cNvPr id="1527" name="Google Shape;1527;p88"/>
          <p:cNvPicPr preferRelativeResize="0"/>
          <p:nvPr/>
        </p:nvPicPr>
        <p:blipFill rotWithShape="1">
          <a:blip r:embed="rId3">
            <a:alphaModFix/>
          </a:blip>
          <a:srcRect b="4982" l="5476" r="8958" t="6049"/>
          <a:stretch/>
        </p:blipFill>
        <p:spPr>
          <a:xfrm>
            <a:off x="1193924" y="1012175"/>
            <a:ext cx="6756152" cy="3512212"/>
          </a:xfrm>
          <a:prstGeom prst="rect">
            <a:avLst/>
          </a:prstGeom>
          <a:noFill/>
          <a:ln>
            <a:noFill/>
          </a:ln>
        </p:spPr>
      </p:pic>
      <p:sp>
        <p:nvSpPr>
          <p:cNvPr id="1528" name="Google Shape;1528;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accent6"/>
                </a:solidFill>
              </a:rPr>
              <a:t>‹#›</a:t>
            </a:fld>
            <a:endParaRPr b="1">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539" name="Shape 539"/>
        <p:cNvGrpSpPr/>
        <p:nvPr/>
      </p:nvGrpSpPr>
      <p:grpSpPr>
        <a:xfrm>
          <a:off x="0" y="0"/>
          <a:ext cx="0" cy="0"/>
          <a:chOff x="0" y="0"/>
          <a:chExt cx="0" cy="0"/>
        </a:xfrm>
      </p:grpSpPr>
      <p:sp>
        <p:nvSpPr>
          <p:cNvPr id="540" name="Google Shape;540;p62"/>
          <p:cNvSpPr txBox="1"/>
          <p:nvPr>
            <p:ph type="title"/>
          </p:nvPr>
        </p:nvSpPr>
        <p:spPr>
          <a:xfrm>
            <a:off x="893825" y="1627150"/>
            <a:ext cx="4659300" cy="18975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Questrial"/>
              <a:buAutoNum type="arabicPeriod"/>
            </a:pPr>
            <a:r>
              <a:rPr lang="en">
                <a:latin typeface="Questrial"/>
                <a:ea typeface="Questrial"/>
                <a:cs typeface="Questrial"/>
                <a:sym typeface="Questrial"/>
              </a:rPr>
              <a:t>Giới thiệu </a:t>
            </a:r>
            <a:r>
              <a:rPr lang="en">
                <a:latin typeface="Questrial"/>
                <a:ea typeface="Questrial"/>
                <a:cs typeface="Questrial"/>
                <a:sym typeface="Questrial"/>
              </a:rPr>
              <a:t>đề tài</a:t>
            </a:r>
            <a:endParaRPr>
              <a:latin typeface="Questrial"/>
              <a:ea typeface="Questrial"/>
              <a:cs typeface="Questrial"/>
              <a:sym typeface="Questrial"/>
            </a:endParaRPr>
          </a:p>
        </p:txBody>
      </p:sp>
      <p:cxnSp>
        <p:nvCxnSpPr>
          <p:cNvPr id="541" name="Google Shape;541;p62"/>
          <p:cNvCxnSpPr/>
          <p:nvPr/>
        </p:nvCxnSpPr>
        <p:spPr>
          <a:xfrm>
            <a:off x="1472950" y="3666425"/>
            <a:ext cx="1244400" cy="0"/>
          </a:xfrm>
          <a:prstGeom prst="straightConnector1">
            <a:avLst/>
          </a:prstGeom>
          <a:noFill/>
          <a:ln cap="flat" cmpd="sng" w="38100">
            <a:solidFill>
              <a:srgbClr val="383838"/>
            </a:solidFill>
            <a:prstDash val="solid"/>
            <a:round/>
            <a:headEnd len="med" w="med" type="none"/>
            <a:tailEnd len="med" w="med" type="none"/>
          </a:ln>
        </p:spPr>
      </p:cxnSp>
      <p:sp>
        <p:nvSpPr>
          <p:cNvPr id="542" name="Google Shape;542;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accent6"/>
                </a:solidFill>
              </a:rPr>
              <a:t>‹#›</a:t>
            </a:fld>
            <a:endParaRPr b="1">
              <a:solidFill>
                <a:schemeClr val="accent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532" name="Shape 1532"/>
        <p:cNvGrpSpPr/>
        <p:nvPr/>
      </p:nvGrpSpPr>
      <p:grpSpPr>
        <a:xfrm>
          <a:off x="0" y="0"/>
          <a:ext cx="0" cy="0"/>
          <a:chOff x="0" y="0"/>
          <a:chExt cx="0" cy="0"/>
        </a:xfrm>
      </p:grpSpPr>
      <p:sp>
        <p:nvSpPr>
          <p:cNvPr id="1533" name="Google Shape;1533;p89"/>
          <p:cNvSpPr txBox="1"/>
          <p:nvPr>
            <p:ph idx="4294967295" type="title"/>
          </p:nvPr>
        </p:nvSpPr>
        <p:spPr>
          <a:xfrm>
            <a:off x="1687950" y="387109"/>
            <a:ext cx="5768100" cy="528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5226"/>
              <a:buNone/>
            </a:pPr>
            <a:r>
              <a:rPr b="1" lang="en">
                <a:solidFill>
                  <a:schemeClr val="dk1"/>
                </a:solidFill>
                <a:latin typeface="Questrial"/>
                <a:ea typeface="Questrial"/>
                <a:cs typeface="Questrial"/>
                <a:sym typeface="Questrial"/>
              </a:rPr>
              <a:t>Kết quả thực nghiệm</a:t>
            </a:r>
            <a:endParaRPr b="1">
              <a:solidFill>
                <a:schemeClr val="dk1"/>
              </a:solidFill>
              <a:latin typeface="Questrial"/>
              <a:ea typeface="Questrial"/>
              <a:cs typeface="Questrial"/>
              <a:sym typeface="Questrial"/>
            </a:endParaRPr>
          </a:p>
        </p:txBody>
      </p:sp>
      <p:sp>
        <p:nvSpPr>
          <p:cNvPr id="1534" name="Google Shape;1534;p89"/>
          <p:cNvSpPr txBox="1"/>
          <p:nvPr/>
        </p:nvSpPr>
        <p:spPr>
          <a:xfrm>
            <a:off x="713225" y="4524375"/>
            <a:ext cx="79437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Questrial"/>
                <a:ea typeface="Questrial"/>
                <a:cs typeface="Questrial"/>
                <a:sym typeface="Questrial"/>
              </a:rPr>
              <a:t>So sánh kết quả thực nghiệm với ba </a:t>
            </a:r>
            <a:r>
              <a:rPr b="1" lang="en">
                <a:latin typeface="Questrial"/>
                <a:ea typeface="Questrial"/>
                <a:cs typeface="Questrial"/>
                <a:sym typeface="Questrial"/>
              </a:rPr>
              <a:t>phương pháp tăng cường</a:t>
            </a:r>
            <a:r>
              <a:rPr lang="en">
                <a:latin typeface="Questrial"/>
                <a:ea typeface="Questrial"/>
                <a:cs typeface="Questrial"/>
                <a:sym typeface="Questrial"/>
              </a:rPr>
              <a:t> cho đồ thị</a:t>
            </a:r>
            <a:endParaRPr>
              <a:latin typeface="Questrial"/>
              <a:ea typeface="Questrial"/>
              <a:cs typeface="Questrial"/>
              <a:sym typeface="Questrial"/>
            </a:endParaRPr>
          </a:p>
        </p:txBody>
      </p:sp>
      <p:grpSp>
        <p:nvGrpSpPr>
          <p:cNvPr id="1535" name="Google Shape;1535;p89"/>
          <p:cNvGrpSpPr/>
          <p:nvPr/>
        </p:nvGrpSpPr>
        <p:grpSpPr>
          <a:xfrm>
            <a:off x="1193916" y="1012175"/>
            <a:ext cx="6756168" cy="3512212"/>
            <a:chOff x="1193916" y="1012175"/>
            <a:chExt cx="6756168" cy="3512212"/>
          </a:xfrm>
        </p:grpSpPr>
        <p:pic>
          <p:nvPicPr>
            <p:cNvPr id="1536" name="Google Shape;1536;p89"/>
            <p:cNvPicPr preferRelativeResize="0"/>
            <p:nvPr/>
          </p:nvPicPr>
          <p:blipFill rotWithShape="1">
            <a:blip r:embed="rId3">
              <a:alphaModFix/>
            </a:blip>
            <a:srcRect b="4963" l="5476" r="8958" t="6084"/>
            <a:stretch/>
          </p:blipFill>
          <p:spPr>
            <a:xfrm>
              <a:off x="1193916" y="1012175"/>
              <a:ext cx="6756168" cy="3512212"/>
            </a:xfrm>
            <a:prstGeom prst="rect">
              <a:avLst/>
            </a:prstGeom>
            <a:noFill/>
            <a:ln>
              <a:noFill/>
            </a:ln>
          </p:spPr>
        </p:pic>
        <p:grpSp>
          <p:nvGrpSpPr>
            <p:cNvPr id="1537" name="Google Shape;1537;p89"/>
            <p:cNvGrpSpPr/>
            <p:nvPr/>
          </p:nvGrpSpPr>
          <p:grpSpPr>
            <a:xfrm>
              <a:off x="1193925" y="1661525"/>
              <a:ext cx="221825" cy="447900"/>
              <a:chOff x="1193925" y="1661525"/>
              <a:chExt cx="221825" cy="447900"/>
            </a:xfrm>
          </p:grpSpPr>
          <p:pic>
            <p:nvPicPr>
              <p:cNvPr id="1538" name="Google Shape;1538;p89"/>
              <p:cNvPicPr preferRelativeResize="0"/>
              <p:nvPr/>
            </p:nvPicPr>
            <p:blipFill rotWithShape="1">
              <a:blip r:embed="rId4">
                <a:alphaModFix/>
              </a:blip>
              <a:srcRect b="66154" l="5476" r="92393" t="22499"/>
              <a:stretch/>
            </p:blipFill>
            <p:spPr>
              <a:xfrm>
                <a:off x="1193925" y="1661525"/>
                <a:ext cx="168151" cy="447900"/>
              </a:xfrm>
              <a:prstGeom prst="rect">
                <a:avLst/>
              </a:prstGeom>
              <a:noFill/>
              <a:ln>
                <a:noFill/>
              </a:ln>
            </p:spPr>
          </p:pic>
          <p:sp>
            <p:nvSpPr>
              <p:cNvPr id="1539" name="Google Shape;1539;p89"/>
              <p:cNvSpPr/>
              <p:nvPr/>
            </p:nvSpPr>
            <p:spPr>
              <a:xfrm>
                <a:off x="1333250" y="1661525"/>
                <a:ext cx="82500" cy="4479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40" name="Google Shape;1540;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accent6"/>
                </a:solidFill>
              </a:rPr>
              <a:t>‹#›</a:t>
            </a:fld>
            <a:endParaRPr b="1">
              <a:solidFill>
                <a:schemeClr val="accent6"/>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544" name="Shape 1544"/>
        <p:cNvGrpSpPr/>
        <p:nvPr/>
      </p:nvGrpSpPr>
      <p:grpSpPr>
        <a:xfrm>
          <a:off x="0" y="0"/>
          <a:ext cx="0" cy="0"/>
          <a:chOff x="0" y="0"/>
          <a:chExt cx="0" cy="0"/>
        </a:xfrm>
      </p:grpSpPr>
      <p:sp>
        <p:nvSpPr>
          <p:cNvPr id="1545" name="Google Shape;1545;p90"/>
          <p:cNvSpPr txBox="1"/>
          <p:nvPr>
            <p:ph idx="4294967295" type="title"/>
          </p:nvPr>
        </p:nvSpPr>
        <p:spPr>
          <a:xfrm>
            <a:off x="1687950" y="175259"/>
            <a:ext cx="57681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2230">
                <a:solidFill>
                  <a:schemeClr val="dk1"/>
                </a:solidFill>
                <a:latin typeface="Questrial"/>
                <a:ea typeface="Questrial"/>
                <a:cs typeface="Questrial"/>
                <a:sym typeface="Questrial"/>
              </a:rPr>
              <a:t>So sánh với các mô hình học gợi ý </a:t>
            </a:r>
            <a:br>
              <a:rPr b="1" lang="en" sz="2230">
                <a:solidFill>
                  <a:schemeClr val="dk1"/>
                </a:solidFill>
                <a:latin typeface="Questrial"/>
                <a:ea typeface="Questrial"/>
                <a:cs typeface="Questrial"/>
                <a:sym typeface="Questrial"/>
              </a:rPr>
            </a:br>
            <a:r>
              <a:rPr b="1" lang="en" sz="2230">
                <a:solidFill>
                  <a:schemeClr val="dk1"/>
                </a:solidFill>
                <a:latin typeface="Questrial"/>
                <a:ea typeface="Questrial"/>
                <a:cs typeface="Questrial"/>
                <a:sym typeface="Questrial"/>
              </a:rPr>
              <a:t>không áp dụng tự giám sát</a:t>
            </a:r>
            <a:endParaRPr b="1" sz="2230">
              <a:solidFill>
                <a:schemeClr val="dk1"/>
              </a:solidFill>
              <a:latin typeface="Questrial"/>
              <a:ea typeface="Questrial"/>
              <a:cs typeface="Questrial"/>
              <a:sym typeface="Questrial"/>
            </a:endParaRPr>
          </a:p>
        </p:txBody>
      </p:sp>
      <p:sp>
        <p:nvSpPr>
          <p:cNvPr id="1546" name="Google Shape;1546;p90"/>
          <p:cNvSpPr txBox="1"/>
          <p:nvPr/>
        </p:nvSpPr>
        <p:spPr>
          <a:xfrm>
            <a:off x="721300" y="1878975"/>
            <a:ext cx="10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Questrial"/>
                <a:ea typeface="Questrial"/>
                <a:cs typeface="Questrial"/>
                <a:sym typeface="Questrial"/>
              </a:rPr>
              <a:t>Yelp2018</a:t>
            </a:r>
            <a:endParaRPr b="1">
              <a:solidFill>
                <a:schemeClr val="dk1"/>
              </a:solidFill>
              <a:latin typeface="Questrial"/>
              <a:ea typeface="Questrial"/>
              <a:cs typeface="Questrial"/>
              <a:sym typeface="Questrial"/>
            </a:endParaRPr>
          </a:p>
        </p:txBody>
      </p:sp>
      <p:sp>
        <p:nvSpPr>
          <p:cNvPr id="1547" name="Google Shape;1547;p90"/>
          <p:cNvSpPr txBox="1"/>
          <p:nvPr/>
        </p:nvSpPr>
        <p:spPr>
          <a:xfrm>
            <a:off x="569500" y="3948700"/>
            <a:ext cx="13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Questrial"/>
                <a:ea typeface="Questrial"/>
                <a:cs typeface="Questrial"/>
                <a:sym typeface="Questrial"/>
              </a:rPr>
              <a:t>Amazon Book</a:t>
            </a:r>
            <a:endParaRPr b="1">
              <a:solidFill>
                <a:schemeClr val="dk1"/>
              </a:solidFill>
              <a:latin typeface="Questrial"/>
              <a:ea typeface="Questrial"/>
              <a:cs typeface="Questrial"/>
              <a:sym typeface="Questrial"/>
            </a:endParaRPr>
          </a:p>
        </p:txBody>
      </p:sp>
      <p:cxnSp>
        <p:nvCxnSpPr>
          <p:cNvPr id="1548" name="Google Shape;1548;p90"/>
          <p:cNvCxnSpPr/>
          <p:nvPr/>
        </p:nvCxnSpPr>
        <p:spPr>
          <a:xfrm>
            <a:off x="534575" y="3125150"/>
            <a:ext cx="8025900" cy="0"/>
          </a:xfrm>
          <a:prstGeom prst="straightConnector1">
            <a:avLst/>
          </a:prstGeom>
          <a:noFill/>
          <a:ln cap="flat" cmpd="sng" w="9525">
            <a:solidFill>
              <a:schemeClr val="lt2"/>
            </a:solidFill>
            <a:prstDash val="dash"/>
            <a:round/>
            <a:headEnd len="med" w="med" type="none"/>
            <a:tailEnd len="med" w="med" type="none"/>
          </a:ln>
        </p:spPr>
      </p:cxnSp>
      <p:pic>
        <p:nvPicPr>
          <p:cNvPr id="1549" name="Google Shape;1549;p90"/>
          <p:cNvPicPr preferRelativeResize="0"/>
          <p:nvPr/>
        </p:nvPicPr>
        <p:blipFill rotWithShape="1">
          <a:blip r:embed="rId3">
            <a:alphaModFix/>
          </a:blip>
          <a:srcRect b="0" l="0" r="0" t="8825"/>
          <a:stretch/>
        </p:blipFill>
        <p:spPr>
          <a:xfrm>
            <a:off x="1997009" y="1049314"/>
            <a:ext cx="5149982" cy="2059530"/>
          </a:xfrm>
          <a:prstGeom prst="rect">
            <a:avLst/>
          </a:prstGeom>
          <a:noFill/>
          <a:ln>
            <a:noFill/>
          </a:ln>
        </p:spPr>
      </p:pic>
      <p:pic>
        <p:nvPicPr>
          <p:cNvPr id="1550" name="Google Shape;1550;p90"/>
          <p:cNvPicPr preferRelativeResize="0"/>
          <p:nvPr/>
        </p:nvPicPr>
        <p:blipFill rotWithShape="1">
          <a:blip r:embed="rId4">
            <a:alphaModFix/>
          </a:blip>
          <a:srcRect b="0" l="0" r="0" t="12072"/>
          <a:stretch/>
        </p:blipFill>
        <p:spPr>
          <a:xfrm>
            <a:off x="1988263" y="3177097"/>
            <a:ext cx="5167474" cy="1943403"/>
          </a:xfrm>
          <a:prstGeom prst="rect">
            <a:avLst/>
          </a:prstGeom>
          <a:noFill/>
          <a:ln>
            <a:noFill/>
          </a:ln>
        </p:spPr>
      </p:pic>
      <p:sp>
        <p:nvSpPr>
          <p:cNvPr id="1551" name="Google Shape;1551;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accent6"/>
                </a:solidFill>
              </a:rPr>
              <a:t>‹#›</a:t>
            </a:fld>
            <a:endParaRPr b="1">
              <a:solidFill>
                <a:schemeClr val="accent6"/>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91"/>
          <p:cNvSpPr txBox="1"/>
          <p:nvPr>
            <p:ph type="title"/>
          </p:nvPr>
        </p:nvSpPr>
        <p:spPr>
          <a:xfrm>
            <a:off x="933775" y="1963925"/>
            <a:ext cx="4713900" cy="10503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SzPts val="3000"/>
              <a:buFont typeface="Questrial"/>
              <a:buAutoNum type="arabicPeriod" startAt="5"/>
            </a:pPr>
            <a:r>
              <a:rPr lang="en" sz="6000">
                <a:latin typeface="Questrial"/>
                <a:ea typeface="Questrial"/>
                <a:cs typeface="Questrial"/>
                <a:sym typeface="Questrial"/>
              </a:rPr>
              <a:t>Kết luận</a:t>
            </a:r>
            <a:endParaRPr sz="6000">
              <a:latin typeface="Questrial"/>
              <a:ea typeface="Questrial"/>
              <a:cs typeface="Questrial"/>
              <a:sym typeface="Questrial"/>
            </a:endParaRPr>
          </a:p>
        </p:txBody>
      </p:sp>
      <p:cxnSp>
        <p:nvCxnSpPr>
          <p:cNvPr id="1557" name="Google Shape;1557;p91"/>
          <p:cNvCxnSpPr/>
          <p:nvPr/>
        </p:nvCxnSpPr>
        <p:spPr>
          <a:xfrm>
            <a:off x="1520225" y="3179575"/>
            <a:ext cx="1244400" cy="0"/>
          </a:xfrm>
          <a:prstGeom prst="straightConnector1">
            <a:avLst/>
          </a:prstGeom>
          <a:noFill/>
          <a:ln cap="flat" cmpd="sng" w="38100">
            <a:solidFill>
              <a:srgbClr val="EEEEEE"/>
            </a:solidFill>
            <a:prstDash val="solid"/>
            <a:round/>
            <a:headEnd len="med" w="med" type="none"/>
            <a:tailEnd len="med" w="med" type="none"/>
          </a:ln>
        </p:spPr>
      </p:cxnSp>
      <p:sp>
        <p:nvSpPr>
          <p:cNvPr id="1558" name="Google Shape;1558;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accent1"/>
                </a:solidFill>
                <a:latin typeface="Questrial"/>
                <a:ea typeface="Questrial"/>
                <a:cs typeface="Questrial"/>
                <a:sym typeface="Questrial"/>
              </a:rPr>
              <a:t>‹#›</a:t>
            </a:fld>
            <a:endParaRPr b="1">
              <a:solidFill>
                <a:schemeClr val="accent1"/>
              </a:solidFill>
              <a:latin typeface="Questrial"/>
              <a:ea typeface="Questrial"/>
              <a:cs typeface="Questrial"/>
              <a:sym typeface="Quest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562" name="Shape 1562"/>
        <p:cNvGrpSpPr/>
        <p:nvPr/>
      </p:nvGrpSpPr>
      <p:grpSpPr>
        <a:xfrm>
          <a:off x="0" y="0"/>
          <a:ext cx="0" cy="0"/>
          <a:chOff x="0" y="0"/>
          <a:chExt cx="0" cy="0"/>
        </a:xfrm>
      </p:grpSpPr>
      <p:sp>
        <p:nvSpPr>
          <p:cNvPr id="1563" name="Google Shape;1563;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hlink"/>
                </a:solidFill>
                <a:latin typeface="Questrial"/>
                <a:ea typeface="Questrial"/>
                <a:cs typeface="Questrial"/>
                <a:sym typeface="Questrial"/>
              </a:rPr>
              <a:t>‹#›</a:t>
            </a:fld>
            <a:endParaRPr>
              <a:solidFill>
                <a:schemeClr val="hlink"/>
              </a:solidFill>
              <a:latin typeface="Questrial"/>
              <a:ea typeface="Questrial"/>
              <a:cs typeface="Questrial"/>
              <a:sym typeface="Questrial"/>
            </a:endParaRPr>
          </a:p>
        </p:txBody>
      </p:sp>
      <p:grpSp>
        <p:nvGrpSpPr>
          <p:cNvPr id="1564" name="Google Shape;1564;p92"/>
          <p:cNvGrpSpPr/>
          <p:nvPr/>
        </p:nvGrpSpPr>
        <p:grpSpPr>
          <a:xfrm>
            <a:off x="547288" y="1090125"/>
            <a:ext cx="3878700" cy="2963250"/>
            <a:chOff x="1038875" y="1790975"/>
            <a:chExt cx="3878700" cy="2963250"/>
          </a:xfrm>
        </p:grpSpPr>
        <p:sp>
          <p:nvSpPr>
            <p:cNvPr id="1565" name="Google Shape;1565;p92"/>
            <p:cNvSpPr txBox="1"/>
            <p:nvPr/>
          </p:nvSpPr>
          <p:spPr>
            <a:xfrm>
              <a:off x="1038875" y="2290325"/>
              <a:ext cx="3878700" cy="2463900"/>
            </a:xfrm>
            <a:prstGeom prst="rect">
              <a:avLst/>
            </a:prstGeom>
            <a:noFill/>
            <a:ln>
              <a:noFill/>
            </a:ln>
          </p:spPr>
          <p:txBody>
            <a:bodyPr anchorCtr="0" anchor="t" bIns="91425" lIns="91425" spcFirstLastPara="1" rIns="91425" wrap="square" tIns="91425">
              <a:noAutofit/>
            </a:bodyPr>
            <a:lstStyle/>
            <a:p>
              <a:pPr indent="-323850" lvl="0" marL="457200" marR="50800" rtl="0" algn="just">
                <a:lnSpc>
                  <a:spcPct val="115000"/>
                </a:lnSpc>
                <a:spcBef>
                  <a:spcPts val="0"/>
                </a:spcBef>
                <a:spcAft>
                  <a:spcPts val="0"/>
                </a:spcAft>
                <a:buClr>
                  <a:schemeClr val="dk1"/>
                </a:buClr>
                <a:buSzPts val="1500"/>
                <a:buFont typeface="Questrial"/>
                <a:buChar char="❏"/>
              </a:pPr>
              <a:r>
                <a:rPr lang="en" sz="1500">
                  <a:solidFill>
                    <a:schemeClr val="dk1"/>
                  </a:solidFill>
                  <a:latin typeface="Questrial"/>
                  <a:ea typeface="Questrial"/>
                  <a:cs typeface="Questrial"/>
                  <a:sym typeface="Questrial"/>
                </a:rPr>
                <a:t>Nghiên cứu này đã cung cấp một </a:t>
              </a:r>
              <a:r>
                <a:rPr b="1" lang="en" sz="1500">
                  <a:solidFill>
                    <a:schemeClr val="dk1"/>
                  </a:solidFill>
                  <a:latin typeface="Questrial"/>
                  <a:ea typeface="Questrial"/>
                  <a:cs typeface="Questrial"/>
                  <a:sym typeface="Questrial"/>
                </a:rPr>
                <a:t>giải pháp nhằm hạn chế vấn đề dữ liệu thưa </a:t>
              </a:r>
              <a:r>
                <a:rPr lang="en" sz="1500">
                  <a:solidFill>
                    <a:schemeClr val="dk1"/>
                  </a:solidFill>
                  <a:latin typeface="Questrial"/>
                  <a:ea typeface="Questrial"/>
                  <a:cs typeface="Questrial"/>
                  <a:sym typeface="Questrial"/>
                </a:rPr>
                <a:t>trên hệ thống gợi ý.</a:t>
              </a:r>
              <a:endParaRPr sz="1500">
                <a:solidFill>
                  <a:schemeClr val="dk1"/>
                </a:solidFill>
                <a:latin typeface="Questrial"/>
                <a:ea typeface="Questrial"/>
                <a:cs typeface="Questrial"/>
                <a:sym typeface="Questrial"/>
              </a:endParaRPr>
            </a:p>
            <a:p>
              <a:pPr indent="-323850" lvl="0" marL="457200" marR="50800" rtl="0" algn="just">
                <a:lnSpc>
                  <a:spcPct val="115000"/>
                </a:lnSpc>
                <a:spcBef>
                  <a:spcPts val="1000"/>
                </a:spcBef>
                <a:spcAft>
                  <a:spcPts val="0"/>
                </a:spcAft>
                <a:buClr>
                  <a:schemeClr val="dk1"/>
                </a:buClr>
                <a:buSzPts val="1500"/>
                <a:buFont typeface="Questrial"/>
                <a:buChar char="❏"/>
              </a:pPr>
              <a:r>
                <a:rPr lang="en" sz="1500">
                  <a:solidFill>
                    <a:schemeClr val="dk1"/>
                  </a:solidFill>
                  <a:latin typeface="Questrial"/>
                  <a:ea typeface="Questrial"/>
                  <a:cs typeface="Questrial"/>
                  <a:sym typeface="Questrial"/>
                </a:rPr>
                <a:t>Tăng cường dữ liệu </a:t>
              </a:r>
              <a:r>
                <a:rPr b="1" lang="en" sz="1500">
                  <a:solidFill>
                    <a:schemeClr val="dk1"/>
                  </a:solidFill>
                  <a:latin typeface="Questrial"/>
                  <a:ea typeface="Questrial"/>
                  <a:cs typeface="Questrial"/>
                  <a:sym typeface="Questrial"/>
                </a:rPr>
                <a:t>hoạt động tốt với dữ liệu dạng đồ thị.</a:t>
              </a:r>
              <a:endParaRPr b="1" sz="1500">
                <a:solidFill>
                  <a:schemeClr val="dk1"/>
                </a:solidFill>
                <a:latin typeface="Questrial"/>
                <a:ea typeface="Questrial"/>
                <a:cs typeface="Questrial"/>
                <a:sym typeface="Questrial"/>
              </a:endParaRPr>
            </a:p>
            <a:p>
              <a:pPr indent="-323850" lvl="0" marL="457200" marR="50800" rtl="0" algn="just">
                <a:lnSpc>
                  <a:spcPct val="115000"/>
                </a:lnSpc>
                <a:spcBef>
                  <a:spcPts val="1000"/>
                </a:spcBef>
                <a:spcAft>
                  <a:spcPts val="0"/>
                </a:spcAft>
                <a:buClr>
                  <a:schemeClr val="dk1"/>
                </a:buClr>
                <a:buSzPts val="1500"/>
                <a:buFont typeface="Questrial"/>
                <a:buChar char="❏"/>
              </a:pPr>
              <a:r>
                <a:rPr lang="en" sz="1500">
                  <a:solidFill>
                    <a:schemeClr val="dk1"/>
                  </a:solidFill>
                  <a:latin typeface="Questrial"/>
                  <a:ea typeface="Questrial"/>
                  <a:cs typeface="Questrial"/>
                  <a:sym typeface="Questrial"/>
                </a:rPr>
                <a:t>Tác vụ học tương phản </a:t>
              </a:r>
              <a:r>
                <a:rPr b="1" lang="en" sz="1500">
                  <a:solidFill>
                    <a:schemeClr val="dk1"/>
                  </a:solidFill>
                  <a:latin typeface="Questrial"/>
                  <a:ea typeface="Questrial"/>
                  <a:cs typeface="Questrial"/>
                  <a:sym typeface="Questrial"/>
                </a:rPr>
                <a:t>tối ưu việc</a:t>
              </a:r>
              <a:r>
                <a:rPr lang="en" sz="1500">
                  <a:solidFill>
                    <a:schemeClr val="dk1"/>
                  </a:solidFill>
                  <a:latin typeface="Questrial"/>
                  <a:ea typeface="Questrial"/>
                  <a:cs typeface="Questrial"/>
                  <a:sym typeface="Questrial"/>
                </a:rPr>
                <a:t> </a:t>
              </a:r>
              <a:r>
                <a:rPr b="1" lang="en" sz="1500">
                  <a:solidFill>
                    <a:schemeClr val="dk1"/>
                  </a:solidFill>
                  <a:latin typeface="Questrial"/>
                  <a:ea typeface="Questrial"/>
                  <a:cs typeface="Questrial"/>
                  <a:sym typeface="Questrial"/>
                </a:rPr>
                <a:t>học biểu diễn cho quá trình học trên đồ thị </a:t>
              </a:r>
              <a:r>
                <a:rPr lang="en" sz="1500">
                  <a:solidFill>
                    <a:schemeClr val="dk1"/>
                  </a:solidFill>
                  <a:latin typeface="Questrial"/>
                  <a:ea typeface="Questrial"/>
                  <a:cs typeface="Questrial"/>
                  <a:sym typeface="Questrial"/>
                </a:rPr>
                <a:t>từ đó khiến tác vụ gợi ý hiệu quả hơn.</a:t>
              </a:r>
              <a:endParaRPr sz="1500">
                <a:solidFill>
                  <a:schemeClr val="dk1"/>
                </a:solidFill>
                <a:latin typeface="Questrial"/>
                <a:ea typeface="Questrial"/>
                <a:cs typeface="Questrial"/>
                <a:sym typeface="Questrial"/>
              </a:endParaRPr>
            </a:p>
          </p:txBody>
        </p:sp>
        <p:sp>
          <p:nvSpPr>
            <p:cNvPr id="1566" name="Google Shape;1566;p92"/>
            <p:cNvSpPr txBox="1"/>
            <p:nvPr/>
          </p:nvSpPr>
          <p:spPr>
            <a:xfrm>
              <a:off x="1038875" y="1790975"/>
              <a:ext cx="1524900" cy="5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Questrial"/>
                  <a:ea typeface="Questrial"/>
                  <a:cs typeface="Questrial"/>
                  <a:sym typeface="Questrial"/>
                </a:rPr>
                <a:t>Tổng kết</a:t>
              </a:r>
              <a:endParaRPr b="1" sz="2500">
                <a:solidFill>
                  <a:schemeClr val="dk1"/>
                </a:solidFill>
                <a:latin typeface="Questrial"/>
                <a:ea typeface="Questrial"/>
                <a:cs typeface="Questrial"/>
                <a:sym typeface="Questrial"/>
              </a:endParaRPr>
            </a:p>
          </p:txBody>
        </p:sp>
      </p:grpSp>
      <p:grpSp>
        <p:nvGrpSpPr>
          <p:cNvPr id="1567" name="Google Shape;1567;p92"/>
          <p:cNvGrpSpPr/>
          <p:nvPr/>
        </p:nvGrpSpPr>
        <p:grpSpPr>
          <a:xfrm>
            <a:off x="4718013" y="1090125"/>
            <a:ext cx="3878700" cy="2711550"/>
            <a:chOff x="1038875" y="1790975"/>
            <a:chExt cx="3878700" cy="2711550"/>
          </a:xfrm>
        </p:grpSpPr>
        <p:sp>
          <p:nvSpPr>
            <p:cNvPr id="1568" name="Google Shape;1568;p92"/>
            <p:cNvSpPr txBox="1"/>
            <p:nvPr/>
          </p:nvSpPr>
          <p:spPr>
            <a:xfrm>
              <a:off x="1038875" y="2290325"/>
              <a:ext cx="3878700" cy="2212200"/>
            </a:xfrm>
            <a:prstGeom prst="rect">
              <a:avLst/>
            </a:prstGeom>
            <a:noFill/>
            <a:ln>
              <a:noFill/>
            </a:ln>
          </p:spPr>
          <p:txBody>
            <a:bodyPr anchorCtr="0" anchor="t" bIns="91425" lIns="91425" spcFirstLastPara="1" rIns="91425" wrap="square" tIns="91425">
              <a:noAutofit/>
            </a:bodyPr>
            <a:lstStyle/>
            <a:p>
              <a:pPr indent="-323850" lvl="0" marL="457200" marR="50800" rtl="0" algn="just">
                <a:lnSpc>
                  <a:spcPct val="115000"/>
                </a:lnSpc>
                <a:spcBef>
                  <a:spcPts val="0"/>
                </a:spcBef>
                <a:spcAft>
                  <a:spcPts val="0"/>
                </a:spcAft>
                <a:buClr>
                  <a:schemeClr val="dk1"/>
                </a:buClr>
                <a:buSzPts val="1500"/>
                <a:buFont typeface="Questrial"/>
                <a:buChar char="❏"/>
              </a:pPr>
              <a:r>
                <a:rPr lang="en" sz="1500">
                  <a:solidFill>
                    <a:schemeClr val="dk1"/>
                  </a:solidFill>
                  <a:latin typeface="Questrial"/>
                  <a:ea typeface="Questrial"/>
                  <a:cs typeface="Questrial"/>
                  <a:sym typeface="Questrial"/>
                </a:rPr>
                <a:t>Xây dựng nhiều loại tăng cường mạnh mẽ hơn, phù hợp hơn</a:t>
              </a:r>
              <a:endParaRPr sz="1500">
                <a:solidFill>
                  <a:schemeClr val="dk1"/>
                </a:solidFill>
                <a:latin typeface="Questrial"/>
                <a:ea typeface="Questrial"/>
                <a:cs typeface="Questrial"/>
                <a:sym typeface="Questrial"/>
              </a:endParaRPr>
            </a:p>
            <a:p>
              <a:pPr indent="-323850" lvl="0" marL="457200" marR="50800" rtl="0" algn="just">
                <a:lnSpc>
                  <a:spcPct val="115000"/>
                </a:lnSpc>
                <a:spcBef>
                  <a:spcPts val="3100"/>
                </a:spcBef>
                <a:spcAft>
                  <a:spcPts val="0"/>
                </a:spcAft>
                <a:buClr>
                  <a:schemeClr val="dk1"/>
                </a:buClr>
                <a:buSzPts val="1500"/>
                <a:buFont typeface="Questrial"/>
                <a:buChar char="❏"/>
              </a:pPr>
              <a:r>
                <a:rPr lang="en" sz="1500">
                  <a:solidFill>
                    <a:schemeClr val="dk1"/>
                  </a:solidFill>
                  <a:latin typeface="Questrial"/>
                  <a:ea typeface="Questrial"/>
                  <a:cs typeface="Questrial"/>
                  <a:sym typeface="Questrial"/>
                </a:rPr>
                <a:t>Khảo sát tính hiệu quả của các chiến lược huấn luyện khác</a:t>
              </a:r>
              <a:endParaRPr sz="1500">
                <a:solidFill>
                  <a:schemeClr val="dk1"/>
                </a:solidFill>
                <a:latin typeface="Questrial"/>
                <a:ea typeface="Questrial"/>
                <a:cs typeface="Questrial"/>
                <a:sym typeface="Questrial"/>
              </a:endParaRPr>
            </a:p>
            <a:p>
              <a:pPr indent="-323850" lvl="0" marL="457200" marR="50800" rtl="0" algn="just">
                <a:lnSpc>
                  <a:spcPct val="115000"/>
                </a:lnSpc>
                <a:spcBef>
                  <a:spcPts val="1000"/>
                </a:spcBef>
                <a:spcAft>
                  <a:spcPts val="0"/>
                </a:spcAft>
                <a:buClr>
                  <a:schemeClr val="dk1"/>
                </a:buClr>
                <a:buSzPts val="1500"/>
                <a:buFont typeface="Questrial"/>
                <a:buChar char="❏"/>
              </a:pPr>
              <a:r>
                <a:rPr lang="en" sz="1500">
                  <a:solidFill>
                    <a:schemeClr val="dk1"/>
                  </a:solidFill>
                  <a:latin typeface="Questrial"/>
                  <a:ea typeface="Questrial"/>
                  <a:cs typeface="Questrial"/>
                  <a:sym typeface="Questrial"/>
                </a:rPr>
                <a:t>Nghiên cứu hướng tiếp cận khác của học tự giám sát</a:t>
              </a:r>
              <a:endParaRPr sz="1500">
                <a:solidFill>
                  <a:schemeClr val="dk1"/>
                </a:solidFill>
                <a:latin typeface="Questrial"/>
                <a:ea typeface="Questrial"/>
                <a:cs typeface="Questrial"/>
                <a:sym typeface="Questrial"/>
              </a:endParaRPr>
            </a:p>
          </p:txBody>
        </p:sp>
        <p:sp>
          <p:nvSpPr>
            <p:cNvPr id="1569" name="Google Shape;1569;p92"/>
            <p:cNvSpPr txBox="1"/>
            <p:nvPr/>
          </p:nvSpPr>
          <p:spPr>
            <a:xfrm>
              <a:off x="1038875" y="1790975"/>
              <a:ext cx="2614800" cy="5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Questrial"/>
                  <a:ea typeface="Questrial"/>
                  <a:cs typeface="Questrial"/>
                  <a:sym typeface="Questrial"/>
                </a:rPr>
                <a:t>Hướng phát triển</a:t>
              </a:r>
              <a:endParaRPr b="1" sz="2500">
                <a:solidFill>
                  <a:schemeClr val="dk1"/>
                </a:solidFill>
                <a:latin typeface="Questrial"/>
                <a:ea typeface="Questrial"/>
                <a:cs typeface="Questrial"/>
                <a:sym typeface="Quest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573" name="Shape 1573"/>
        <p:cNvGrpSpPr/>
        <p:nvPr/>
      </p:nvGrpSpPr>
      <p:grpSpPr>
        <a:xfrm>
          <a:off x="0" y="0"/>
          <a:ext cx="0" cy="0"/>
          <a:chOff x="0" y="0"/>
          <a:chExt cx="0" cy="0"/>
        </a:xfrm>
      </p:grpSpPr>
      <p:sp>
        <p:nvSpPr>
          <p:cNvPr id="1574" name="Google Shape;1574;p93"/>
          <p:cNvSpPr txBox="1"/>
          <p:nvPr>
            <p:ph idx="4294967295" type="title"/>
          </p:nvPr>
        </p:nvSpPr>
        <p:spPr>
          <a:xfrm>
            <a:off x="0" y="1923450"/>
            <a:ext cx="9144000" cy="129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lang="en" sz="4500">
                <a:solidFill>
                  <a:schemeClr val="lt1"/>
                </a:solidFill>
                <a:latin typeface="Montserrat Medium"/>
                <a:ea typeface="Montserrat Medium"/>
                <a:cs typeface="Montserrat Medium"/>
                <a:sym typeface="Montserrat Medium"/>
              </a:rPr>
              <a:t>Cảm ơn đã lắng nghe!</a:t>
            </a:r>
            <a:endParaRPr b="0" sz="4500">
              <a:solidFill>
                <a:schemeClr val="lt1"/>
              </a:solidFill>
              <a:latin typeface="Montserrat Medium"/>
              <a:ea typeface="Montserrat Medium"/>
              <a:cs typeface="Montserrat Medium"/>
              <a:sym typeface="Montserrat Medium"/>
            </a:endParaRPr>
          </a:p>
        </p:txBody>
      </p:sp>
      <p:sp>
        <p:nvSpPr>
          <p:cNvPr id="1575" name="Google Shape;1575;p93"/>
          <p:cNvSpPr/>
          <p:nvPr/>
        </p:nvSpPr>
        <p:spPr>
          <a:xfrm rot="2700000">
            <a:off x="155549" y="-1301610"/>
            <a:ext cx="2074651" cy="255407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93"/>
          <p:cNvSpPr/>
          <p:nvPr/>
        </p:nvSpPr>
        <p:spPr>
          <a:xfrm rot="2700000">
            <a:off x="7069214" y="2987954"/>
            <a:ext cx="2111987" cy="3535392"/>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7" name="Google Shape;1577;p93"/>
          <p:cNvCxnSpPr/>
          <p:nvPr/>
        </p:nvCxnSpPr>
        <p:spPr>
          <a:xfrm>
            <a:off x="3949800" y="3068350"/>
            <a:ext cx="1244400" cy="0"/>
          </a:xfrm>
          <a:prstGeom prst="straightConnector1">
            <a:avLst/>
          </a:prstGeom>
          <a:noFill/>
          <a:ln cap="flat" cmpd="sng" w="38100">
            <a:solidFill>
              <a:srgbClr val="EEEEEE"/>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accent6"/>
                </a:solidFill>
              </a:rPr>
              <a:t>‹#›</a:t>
            </a:fld>
            <a:endParaRPr b="1">
              <a:solidFill>
                <a:schemeClr val="accent6"/>
              </a:solidFill>
            </a:endParaRPr>
          </a:p>
        </p:txBody>
      </p:sp>
      <p:sp>
        <p:nvSpPr>
          <p:cNvPr id="1583" name="Google Shape;1583;p94"/>
          <p:cNvSpPr txBox="1"/>
          <p:nvPr>
            <p:ph type="title"/>
          </p:nvPr>
        </p:nvSpPr>
        <p:spPr>
          <a:xfrm>
            <a:off x="713225" y="2140050"/>
            <a:ext cx="3400800" cy="86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lang="en" sz="4500">
                <a:latin typeface="Montserrat SemiBold"/>
                <a:ea typeface="Montserrat SemiBold"/>
                <a:cs typeface="Montserrat SemiBold"/>
                <a:sym typeface="Montserrat SemiBold"/>
              </a:rPr>
              <a:t>Phụ lục</a:t>
            </a:r>
            <a:endParaRPr b="0" sz="4500">
              <a:latin typeface="Montserrat SemiBold"/>
              <a:ea typeface="Montserrat SemiBold"/>
              <a:cs typeface="Montserrat SemiBold"/>
              <a:sym typeface="Montserrat SemiBold"/>
            </a:endParaRPr>
          </a:p>
        </p:txBody>
      </p:sp>
      <p:cxnSp>
        <p:nvCxnSpPr>
          <p:cNvPr id="1584" name="Google Shape;1584;p94"/>
          <p:cNvCxnSpPr/>
          <p:nvPr/>
        </p:nvCxnSpPr>
        <p:spPr>
          <a:xfrm>
            <a:off x="1344825" y="3068350"/>
            <a:ext cx="1244400" cy="0"/>
          </a:xfrm>
          <a:prstGeom prst="straightConnector1">
            <a:avLst/>
          </a:prstGeom>
          <a:noFill/>
          <a:ln cap="flat" cmpd="sng" w="38100">
            <a:solidFill>
              <a:srgbClr val="EEEEEE"/>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1588" name="Shape 1588"/>
        <p:cNvGrpSpPr/>
        <p:nvPr/>
      </p:nvGrpSpPr>
      <p:grpSpPr>
        <a:xfrm>
          <a:off x="0" y="0"/>
          <a:ext cx="0" cy="0"/>
          <a:chOff x="0" y="0"/>
          <a:chExt cx="0" cy="0"/>
        </a:xfrm>
      </p:grpSpPr>
      <p:grpSp>
        <p:nvGrpSpPr>
          <p:cNvPr id="1589" name="Google Shape;1589;p95"/>
          <p:cNvGrpSpPr/>
          <p:nvPr/>
        </p:nvGrpSpPr>
        <p:grpSpPr>
          <a:xfrm>
            <a:off x="2513688" y="2855275"/>
            <a:ext cx="4116625" cy="2116023"/>
            <a:chOff x="4702025" y="2422050"/>
            <a:chExt cx="4116625" cy="2116023"/>
          </a:xfrm>
        </p:grpSpPr>
        <p:grpSp>
          <p:nvGrpSpPr>
            <p:cNvPr id="1590" name="Google Shape;1590;p95"/>
            <p:cNvGrpSpPr/>
            <p:nvPr/>
          </p:nvGrpSpPr>
          <p:grpSpPr>
            <a:xfrm>
              <a:off x="5733777" y="2559000"/>
              <a:ext cx="2117399" cy="1979073"/>
              <a:chOff x="5867652" y="2105025"/>
              <a:chExt cx="2117399" cy="1979073"/>
            </a:xfrm>
          </p:grpSpPr>
          <p:cxnSp>
            <p:nvCxnSpPr>
              <p:cNvPr id="1591" name="Google Shape;1591;p95"/>
              <p:cNvCxnSpPr>
                <a:stCxn id="1592" idx="6"/>
                <a:endCxn id="1593" idx="2"/>
              </p:cNvCxnSpPr>
              <p:nvPr/>
            </p:nvCxnSpPr>
            <p:spPr>
              <a:xfrm>
                <a:off x="6346970" y="2234325"/>
                <a:ext cx="1379400" cy="238800"/>
              </a:xfrm>
              <a:prstGeom prst="straightConnector1">
                <a:avLst/>
              </a:prstGeom>
              <a:noFill/>
              <a:ln cap="flat" cmpd="sng" w="19050">
                <a:solidFill>
                  <a:schemeClr val="lt2"/>
                </a:solidFill>
                <a:prstDash val="solid"/>
                <a:round/>
                <a:headEnd len="med" w="med" type="none"/>
                <a:tailEnd len="med" w="med" type="none"/>
              </a:ln>
            </p:spPr>
          </p:cxnSp>
          <p:cxnSp>
            <p:nvCxnSpPr>
              <p:cNvPr id="1594" name="Google Shape;1594;p95"/>
              <p:cNvCxnSpPr>
                <a:stCxn id="1593" idx="3"/>
                <a:endCxn id="1595" idx="7"/>
              </p:cNvCxnSpPr>
              <p:nvPr/>
            </p:nvCxnSpPr>
            <p:spPr>
              <a:xfrm flipH="1">
                <a:off x="6968722" y="2564499"/>
                <a:ext cx="795600" cy="421200"/>
              </a:xfrm>
              <a:prstGeom prst="straightConnector1">
                <a:avLst/>
              </a:prstGeom>
              <a:noFill/>
              <a:ln cap="flat" cmpd="sng" w="19050">
                <a:solidFill>
                  <a:schemeClr val="lt2"/>
                </a:solidFill>
                <a:prstDash val="solid"/>
                <a:round/>
                <a:headEnd len="med" w="med" type="none"/>
                <a:tailEnd len="med" w="med" type="none"/>
              </a:ln>
            </p:spPr>
          </p:cxnSp>
          <p:cxnSp>
            <p:nvCxnSpPr>
              <p:cNvPr id="1596" name="Google Shape;1596;p95"/>
              <p:cNvCxnSpPr>
                <a:stCxn id="1595" idx="5"/>
                <a:endCxn id="1597" idx="1"/>
              </p:cNvCxnSpPr>
              <p:nvPr/>
            </p:nvCxnSpPr>
            <p:spPr>
              <a:xfrm>
                <a:off x="6968584" y="3168503"/>
                <a:ext cx="473100" cy="694800"/>
              </a:xfrm>
              <a:prstGeom prst="straightConnector1">
                <a:avLst/>
              </a:prstGeom>
              <a:noFill/>
              <a:ln cap="flat" cmpd="sng" w="19050">
                <a:solidFill>
                  <a:schemeClr val="lt2"/>
                </a:solidFill>
                <a:prstDash val="solid"/>
                <a:round/>
                <a:headEnd len="med" w="med" type="none"/>
                <a:tailEnd len="med" w="med" type="none"/>
              </a:ln>
            </p:spPr>
          </p:cxnSp>
          <p:cxnSp>
            <p:nvCxnSpPr>
              <p:cNvPr id="1598" name="Google Shape;1598;p95"/>
              <p:cNvCxnSpPr>
                <a:stCxn id="1593" idx="4"/>
                <a:endCxn id="1597" idx="7"/>
              </p:cNvCxnSpPr>
              <p:nvPr/>
            </p:nvCxnSpPr>
            <p:spPr>
              <a:xfrm flipH="1">
                <a:off x="7624751" y="2602370"/>
                <a:ext cx="231000" cy="1260900"/>
              </a:xfrm>
              <a:prstGeom prst="straightConnector1">
                <a:avLst/>
              </a:prstGeom>
              <a:noFill/>
              <a:ln cap="flat" cmpd="sng" w="19050">
                <a:solidFill>
                  <a:schemeClr val="lt2"/>
                </a:solidFill>
                <a:prstDash val="solid"/>
                <a:round/>
                <a:headEnd len="med" w="med" type="none"/>
                <a:tailEnd len="med" w="med" type="none"/>
              </a:ln>
            </p:spPr>
          </p:cxnSp>
          <p:cxnSp>
            <p:nvCxnSpPr>
              <p:cNvPr id="1599" name="Google Shape;1599;p95"/>
              <p:cNvCxnSpPr>
                <a:stCxn id="1595" idx="2"/>
                <a:endCxn id="1600" idx="7"/>
              </p:cNvCxnSpPr>
              <p:nvPr/>
            </p:nvCxnSpPr>
            <p:spPr>
              <a:xfrm flipH="1">
                <a:off x="6088455" y="3077074"/>
                <a:ext cx="659400" cy="490200"/>
              </a:xfrm>
              <a:prstGeom prst="straightConnector1">
                <a:avLst/>
              </a:prstGeom>
              <a:noFill/>
              <a:ln cap="flat" cmpd="sng" w="19050">
                <a:solidFill>
                  <a:schemeClr val="lt2"/>
                </a:solidFill>
                <a:prstDash val="solid"/>
                <a:round/>
                <a:headEnd len="med" w="med" type="none"/>
                <a:tailEnd len="med" w="med" type="none"/>
              </a:ln>
            </p:spPr>
          </p:cxnSp>
          <p:sp>
            <p:nvSpPr>
              <p:cNvPr id="1592" name="Google Shape;1592;p95"/>
              <p:cNvSpPr/>
              <p:nvPr/>
            </p:nvSpPr>
            <p:spPr>
              <a:xfrm>
                <a:off x="6088370" y="2105025"/>
                <a:ext cx="258600" cy="258600"/>
              </a:xfrm>
              <a:prstGeom prst="ellipse">
                <a:avLst/>
              </a:prstGeom>
              <a:noFill/>
              <a:ln cap="flat" cmpd="sng" w="19050">
                <a:solidFill>
                  <a:srgbClr val="3838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95"/>
              <p:cNvSpPr/>
              <p:nvPr/>
            </p:nvSpPr>
            <p:spPr>
              <a:xfrm>
                <a:off x="7726451" y="2343770"/>
                <a:ext cx="258600" cy="258600"/>
              </a:xfrm>
              <a:prstGeom prst="ellipse">
                <a:avLst/>
              </a:prstGeom>
              <a:noFill/>
              <a:ln cap="flat" cmpd="sng" w="19050">
                <a:solidFill>
                  <a:srgbClr val="3838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95"/>
              <p:cNvSpPr/>
              <p:nvPr/>
            </p:nvSpPr>
            <p:spPr>
              <a:xfrm>
                <a:off x="6747855" y="2947774"/>
                <a:ext cx="258600" cy="258600"/>
              </a:xfrm>
              <a:prstGeom prst="ellipse">
                <a:avLst/>
              </a:prstGeom>
              <a:noFill/>
              <a:ln cap="flat" cmpd="sng" w="19050">
                <a:solidFill>
                  <a:srgbClr val="3838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95"/>
              <p:cNvSpPr/>
              <p:nvPr/>
            </p:nvSpPr>
            <p:spPr>
              <a:xfrm>
                <a:off x="5867652" y="3529391"/>
                <a:ext cx="258600" cy="258600"/>
              </a:xfrm>
              <a:prstGeom prst="ellipse">
                <a:avLst/>
              </a:prstGeom>
              <a:noFill/>
              <a:ln cap="flat" cmpd="sng" w="19050">
                <a:solidFill>
                  <a:srgbClr val="3838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95"/>
              <p:cNvSpPr/>
              <p:nvPr/>
            </p:nvSpPr>
            <p:spPr>
              <a:xfrm>
                <a:off x="7403944" y="3825498"/>
                <a:ext cx="258600" cy="258600"/>
              </a:xfrm>
              <a:prstGeom prst="ellipse">
                <a:avLst/>
              </a:prstGeom>
              <a:noFill/>
              <a:ln cap="flat" cmpd="sng" w="19050">
                <a:solidFill>
                  <a:srgbClr val="3838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1" name="Google Shape;1601;p95"/>
            <p:cNvSpPr txBox="1"/>
            <p:nvPr/>
          </p:nvSpPr>
          <p:spPr>
            <a:xfrm>
              <a:off x="4702025" y="3099100"/>
              <a:ext cx="70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Node</a:t>
              </a:r>
              <a:endParaRPr>
                <a:solidFill>
                  <a:schemeClr val="dk1"/>
                </a:solidFill>
                <a:latin typeface="Montserrat"/>
                <a:ea typeface="Montserrat"/>
                <a:cs typeface="Montserrat"/>
                <a:sym typeface="Montserrat"/>
              </a:endParaRPr>
            </a:p>
          </p:txBody>
        </p:sp>
        <p:sp>
          <p:nvSpPr>
            <p:cNvPr id="1602" name="Google Shape;1602;p95"/>
            <p:cNvSpPr txBox="1"/>
            <p:nvPr/>
          </p:nvSpPr>
          <p:spPr>
            <a:xfrm>
              <a:off x="8160450" y="2422050"/>
              <a:ext cx="65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Cạnh</a:t>
              </a:r>
              <a:endParaRPr>
                <a:solidFill>
                  <a:schemeClr val="dk1"/>
                </a:solidFill>
                <a:latin typeface="Montserrat"/>
                <a:ea typeface="Montserrat"/>
                <a:cs typeface="Montserrat"/>
                <a:sym typeface="Montserrat"/>
              </a:endParaRPr>
            </a:p>
          </p:txBody>
        </p:sp>
        <p:cxnSp>
          <p:nvCxnSpPr>
            <p:cNvPr id="1603" name="Google Shape;1603;p95"/>
            <p:cNvCxnSpPr>
              <a:stCxn id="1601" idx="0"/>
            </p:cNvCxnSpPr>
            <p:nvPr/>
          </p:nvCxnSpPr>
          <p:spPr>
            <a:xfrm rot="-5400000">
              <a:off x="5218925" y="2473900"/>
              <a:ext cx="462300" cy="788100"/>
            </a:xfrm>
            <a:prstGeom prst="curvedConnector2">
              <a:avLst/>
            </a:prstGeom>
            <a:noFill/>
            <a:ln cap="flat" cmpd="sng" w="9525">
              <a:solidFill>
                <a:schemeClr val="dk2"/>
              </a:solidFill>
              <a:prstDash val="solid"/>
              <a:round/>
              <a:headEnd len="med" w="med" type="none"/>
              <a:tailEnd len="med" w="med" type="triangle"/>
            </a:ln>
          </p:spPr>
        </p:cxnSp>
        <p:cxnSp>
          <p:nvCxnSpPr>
            <p:cNvPr id="1604" name="Google Shape;1604;p95"/>
            <p:cNvCxnSpPr>
              <a:stCxn id="1601" idx="2"/>
            </p:cNvCxnSpPr>
            <p:nvPr/>
          </p:nvCxnSpPr>
          <p:spPr>
            <a:xfrm flipH="1" rot="-5400000">
              <a:off x="5061425" y="3493900"/>
              <a:ext cx="582300" cy="593100"/>
            </a:xfrm>
            <a:prstGeom prst="curvedConnector2">
              <a:avLst/>
            </a:prstGeom>
            <a:noFill/>
            <a:ln cap="flat" cmpd="sng" w="9525">
              <a:solidFill>
                <a:schemeClr val="dk2"/>
              </a:solidFill>
              <a:prstDash val="solid"/>
              <a:round/>
              <a:headEnd len="med" w="med" type="none"/>
              <a:tailEnd len="med" w="med" type="triangle"/>
            </a:ln>
          </p:spPr>
        </p:cxnSp>
        <p:cxnSp>
          <p:nvCxnSpPr>
            <p:cNvPr id="1605" name="Google Shape;1605;p95"/>
            <p:cNvCxnSpPr>
              <a:stCxn id="1602" idx="2"/>
            </p:cNvCxnSpPr>
            <p:nvPr/>
          </p:nvCxnSpPr>
          <p:spPr>
            <a:xfrm rot="5400000">
              <a:off x="7718400" y="2804700"/>
              <a:ext cx="753600" cy="788700"/>
            </a:xfrm>
            <a:prstGeom prst="curvedConnector2">
              <a:avLst/>
            </a:prstGeom>
            <a:noFill/>
            <a:ln cap="flat" cmpd="sng" w="9525">
              <a:solidFill>
                <a:schemeClr val="dk2"/>
              </a:solidFill>
              <a:prstDash val="solid"/>
              <a:round/>
              <a:headEnd len="med" w="med" type="none"/>
              <a:tailEnd len="med" w="med" type="triangle"/>
            </a:ln>
          </p:spPr>
        </p:cxnSp>
        <p:cxnSp>
          <p:nvCxnSpPr>
            <p:cNvPr id="1606" name="Google Shape;1606;p95"/>
            <p:cNvCxnSpPr>
              <a:stCxn id="1602" idx="0"/>
            </p:cNvCxnSpPr>
            <p:nvPr/>
          </p:nvCxnSpPr>
          <p:spPr>
            <a:xfrm rot="5400000">
              <a:off x="7510950" y="1730550"/>
              <a:ext cx="287100" cy="1670100"/>
            </a:xfrm>
            <a:prstGeom prst="curvedConnector4">
              <a:avLst>
                <a:gd fmla="val -82941" name="adj1"/>
                <a:gd fmla="val 96972" name="adj2"/>
              </a:avLst>
            </a:prstGeom>
            <a:noFill/>
            <a:ln cap="flat" cmpd="sng" w="9525">
              <a:solidFill>
                <a:schemeClr val="dk2"/>
              </a:solidFill>
              <a:prstDash val="solid"/>
              <a:round/>
              <a:headEnd len="med" w="med" type="none"/>
              <a:tailEnd len="med" w="med" type="triangle"/>
            </a:ln>
          </p:spPr>
        </p:cxnSp>
      </p:grpSp>
      <p:sp>
        <p:nvSpPr>
          <p:cNvPr id="1607" name="Google Shape;1607;p95"/>
          <p:cNvSpPr txBox="1"/>
          <p:nvPr>
            <p:ph type="title"/>
          </p:nvPr>
        </p:nvSpPr>
        <p:spPr>
          <a:xfrm>
            <a:off x="634200" y="530725"/>
            <a:ext cx="3937800" cy="88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latin typeface="Montserrat SemiBold"/>
                <a:ea typeface="Montserrat SemiBold"/>
                <a:cs typeface="Montserrat SemiBold"/>
                <a:sym typeface="Montserrat SemiBold"/>
              </a:rPr>
              <a:t>Đồ thị</a:t>
            </a:r>
            <a:endParaRPr b="0">
              <a:latin typeface="Montserrat SemiBold"/>
              <a:ea typeface="Montserrat SemiBold"/>
              <a:cs typeface="Montserrat SemiBold"/>
              <a:sym typeface="Montserrat SemiBold"/>
            </a:endParaRPr>
          </a:p>
        </p:txBody>
      </p:sp>
      <p:sp>
        <p:nvSpPr>
          <p:cNvPr id="1608" name="Google Shape;1608;p95"/>
          <p:cNvSpPr txBox="1"/>
          <p:nvPr>
            <p:ph idx="4294967295" type="body"/>
          </p:nvPr>
        </p:nvSpPr>
        <p:spPr>
          <a:xfrm>
            <a:off x="584725" y="2034550"/>
            <a:ext cx="7974600" cy="7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Tập hợp các đỉnh (node) và cạnh kết nối giữa các đỉnh nhằm biểu diễn mối liên kết giữa các đỉnh.</a:t>
            </a:r>
            <a:endParaRPr sz="1600">
              <a:solidFill>
                <a:schemeClr val="dk1"/>
              </a:solidFill>
            </a:endParaRPr>
          </a:p>
        </p:txBody>
      </p:sp>
      <p:sp>
        <p:nvSpPr>
          <p:cNvPr id="1609" name="Google Shape;1609;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
        <p:nvSpPr>
          <p:cNvPr id="1610" name="Google Shape;1610;p95"/>
          <p:cNvSpPr txBox="1"/>
          <p:nvPr>
            <p:ph idx="4294967295" type="title"/>
          </p:nvPr>
        </p:nvSpPr>
        <p:spPr>
          <a:xfrm>
            <a:off x="584725" y="1609225"/>
            <a:ext cx="3858900" cy="49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11"/>
              <a:buNone/>
            </a:pPr>
            <a:r>
              <a:rPr b="1" lang="en" sz="2000">
                <a:solidFill>
                  <a:schemeClr val="dk1"/>
                </a:solidFill>
                <a:latin typeface="Questrial"/>
                <a:ea typeface="Questrial"/>
                <a:cs typeface="Questrial"/>
                <a:sym typeface="Questrial"/>
              </a:rPr>
              <a:t>Định nghĩa </a:t>
            </a:r>
            <a:endParaRPr b="1" sz="2000">
              <a:solidFill>
                <a:schemeClr val="dk1"/>
              </a:solidFill>
              <a:latin typeface="Questrial"/>
              <a:ea typeface="Questrial"/>
              <a:cs typeface="Questrial"/>
              <a:sym typeface="Quest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1614" name="Shape 1614"/>
        <p:cNvGrpSpPr/>
        <p:nvPr/>
      </p:nvGrpSpPr>
      <p:grpSpPr>
        <a:xfrm>
          <a:off x="0" y="0"/>
          <a:ext cx="0" cy="0"/>
          <a:chOff x="0" y="0"/>
          <a:chExt cx="0" cy="0"/>
        </a:xfrm>
      </p:grpSpPr>
      <p:grpSp>
        <p:nvGrpSpPr>
          <p:cNvPr id="1615" name="Google Shape;1615;p96"/>
          <p:cNvGrpSpPr/>
          <p:nvPr/>
        </p:nvGrpSpPr>
        <p:grpSpPr>
          <a:xfrm>
            <a:off x="634211" y="2323734"/>
            <a:ext cx="2328733" cy="2345166"/>
            <a:chOff x="713236" y="2371009"/>
            <a:chExt cx="2328733" cy="2345166"/>
          </a:xfrm>
        </p:grpSpPr>
        <p:grpSp>
          <p:nvGrpSpPr>
            <p:cNvPr id="1616" name="Google Shape;1616;p96"/>
            <p:cNvGrpSpPr/>
            <p:nvPr/>
          </p:nvGrpSpPr>
          <p:grpSpPr>
            <a:xfrm>
              <a:off x="713236" y="2371009"/>
              <a:ext cx="2328733" cy="1863306"/>
              <a:chOff x="5515763" y="1661676"/>
              <a:chExt cx="2791576" cy="2233644"/>
            </a:xfrm>
          </p:grpSpPr>
          <p:grpSp>
            <p:nvGrpSpPr>
              <p:cNvPr id="1617" name="Google Shape;1617;p96"/>
              <p:cNvGrpSpPr/>
              <p:nvPr/>
            </p:nvGrpSpPr>
            <p:grpSpPr>
              <a:xfrm>
                <a:off x="6646799" y="1661676"/>
                <a:ext cx="282174" cy="355735"/>
                <a:chOff x="7144274" y="1500214"/>
                <a:chExt cx="282174" cy="355735"/>
              </a:xfrm>
            </p:grpSpPr>
            <p:sp>
              <p:nvSpPr>
                <p:cNvPr id="1618" name="Google Shape;1618;p96"/>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96"/>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96"/>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96"/>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96"/>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96"/>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96"/>
              <p:cNvGrpSpPr/>
              <p:nvPr/>
            </p:nvGrpSpPr>
            <p:grpSpPr>
              <a:xfrm>
                <a:off x="8028936" y="2841712"/>
                <a:ext cx="278404" cy="355260"/>
                <a:chOff x="8047661" y="1501037"/>
                <a:chExt cx="278404" cy="355260"/>
              </a:xfrm>
            </p:grpSpPr>
            <p:sp>
              <p:nvSpPr>
                <p:cNvPr id="1625" name="Google Shape;1625;p96"/>
                <p:cNvSpPr/>
                <p:nvPr/>
              </p:nvSpPr>
              <p:spPr>
                <a:xfrm>
                  <a:off x="8147611" y="1622815"/>
                  <a:ext cx="10581" cy="16220"/>
                </a:xfrm>
                <a:custGeom>
                  <a:rect b="b" l="l" r="r" t="t"/>
                  <a:pathLst>
                    <a:path extrusionOk="0" h="512" w="334">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96"/>
                <p:cNvSpPr/>
                <p:nvPr/>
              </p:nvSpPr>
              <p:spPr>
                <a:xfrm>
                  <a:off x="8214741" y="1622815"/>
                  <a:ext cx="10233" cy="16220"/>
                </a:xfrm>
                <a:custGeom>
                  <a:rect b="b" l="l" r="r" t="t"/>
                  <a:pathLst>
                    <a:path extrusionOk="0" h="512" w="323">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96"/>
                <p:cNvSpPr/>
                <p:nvPr/>
              </p:nvSpPr>
              <p:spPr>
                <a:xfrm>
                  <a:off x="8163451" y="1661370"/>
                  <a:ext cx="45302" cy="16157"/>
                </a:xfrm>
                <a:custGeom>
                  <a:rect b="b" l="l" r="r" t="t"/>
                  <a:pathLst>
                    <a:path extrusionOk="0" h="510" w="143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96"/>
                <p:cNvSpPr/>
                <p:nvPr/>
              </p:nvSpPr>
              <p:spPr>
                <a:xfrm>
                  <a:off x="8047661" y="1501037"/>
                  <a:ext cx="278404" cy="355260"/>
                </a:xfrm>
                <a:custGeom>
                  <a:rect b="b" l="l" r="r" t="t"/>
                  <a:pathLst>
                    <a:path extrusionOk="0" h="11214" w="8788">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96"/>
              <p:cNvGrpSpPr/>
              <p:nvPr/>
            </p:nvGrpSpPr>
            <p:grpSpPr>
              <a:xfrm>
                <a:off x="7284668" y="2334354"/>
                <a:ext cx="264433" cy="353074"/>
                <a:chOff x="7613518" y="1501354"/>
                <a:chExt cx="264433" cy="353074"/>
              </a:xfrm>
            </p:grpSpPr>
            <p:sp>
              <p:nvSpPr>
                <p:cNvPr id="1630" name="Google Shape;1630;p96"/>
                <p:cNvSpPr/>
                <p:nvPr/>
              </p:nvSpPr>
              <p:spPr>
                <a:xfrm>
                  <a:off x="7707069" y="1628454"/>
                  <a:ext cx="10201" cy="16252"/>
                </a:xfrm>
                <a:custGeom>
                  <a:rect b="b" l="l" r="r" t="t"/>
                  <a:pathLst>
                    <a:path extrusionOk="0" h="513" w="322">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96"/>
                <p:cNvSpPr/>
                <p:nvPr/>
              </p:nvSpPr>
              <p:spPr>
                <a:xfrm>
                  <a:off x="7773439" y="1628454"/>
                  <a:ext cx="10201" cy="16252"/>
                </a:xfrm>
                <a:custGeom>
                  <a:rect b="b" l="l" r="r" t="t"/>
                  <a:pathLst>
                    <a:path extrusionOk="0" h="513" w="322">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96"/>
                <p:cNvSpPr/>
                <p:nvPr/>
              </p:nvSpPr>
              <p:spPr>
                <a:xfrm>
                  <a:off x="7613518" y="1501354"/>
                  <a:ext cx="264433" cy="353074"/>
                </a:xfrm>
                <a:custGeom>
                  <a:rect b="b" l="l" r="r" t="t"/>
                  <a:pathLst>
                    <a:path extrusionOk="0" h="11145" w="8347">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96"/>
                <p:cNvSpPr/>
                <p:nvPr/>
              </p:nvSpPr>
              <p:spPr>
                <a:xfrm>
                  <a:off x="7701778" y="1611474"/>
                  <a:ext cx="21162" cy="10613"/>
                </a:xfrm>
                <a:custGeom>
                  <a:rect b="b" l="l" r="r" t="t"/>
                  <a:pathLst>
                    <a:path extrusionOk="0" h="335" w="668">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96"/>
                <p:cNvSpPr/>
                <p:nvPr/>
              </p:nvSpPr>
              <p:spPr>
                <a:xfrm>
                  <a:off x="7768148" y="1611474"/>
                  <a:ext cx="21162" cy="10613"/>
                </a:xfrm>
                <a:custGeom>
                  <a:rect b="b" l="l" r="r" t="t"/>
                  <a:pathLst>
                    <a:path extrusionOk="0" h="335" w="668">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96"/>
                <p:cNvSpPr/>
                <p:nvPr/>
              </p:nvSpPr>
              <p:spPr>
                <a:xfrm>
                  <a:off x="7715337" y="1659025"/>
                  <a:ext cx="60382" cy="32820"/>
                </a:xfrm>
                <a:custGeom>
                  <a:rect b="b" l="l" r="r" t="t"/>
                  <a:pathLst>
                    <a:path extrusionOk="0" h="1036" w="1906">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96"/>
              <p:cNvGrpSpPr/>
              <p:nvPr/>
            </p:nvGrpSpPr>
            <p:grpSpPr>
              <a:xfrm>
                <a:off x="6424107" y="2929409"/>
                <a:ext cx="279544" cy="358142"/>
                <a:chOff x="7596157" y="1968159"/>
                <a:chExt cx="279544" cy="358142"/>
              </a:xfrm>
            </p:grpSpPr>
            <p:sp>
              <p:nvSpPr>
                <p:cNvPr id="1637" name="Google Shape;1637;p96"/>
                <p:cNvSpPr/>
                <p:nvPr/>
              </p:nvSpPr>
              <p:spPr>
                <a:xfrm>
                  <a:off x="7696868" y="2092408"/>
                  <a:ext cx="10581" cy="16252"/>
                </a:xfrm>
                <a:custGeom>
                  <a:rect b="b" l="l" r="r" t="t"/>
                  <a:pathLst>
                    <a:path extrusionOk="0" h="513" w="334">
                      <a:moveTo>
                        <a:pt x="167" y="0"/>
                      </a:moveTo>
                      <a:cubicBezTo>
                        <a:pt x="84" y="0"/>
                        <a:pt x="1" y="72"/>
                        <a:pt x="1" y="167"/>
                      </a:cubicBezTo>
                      <a:lnTo>
                        <a:pt x="1" y="346"/>
                      </a:lnTo>
                      <a:cubicBezTo>
                        <a:pt x="1" y="429"/>
                        <a:pt x="84" y="512"/>
                        <a:pt x="167" y="512"/>
                      </a:cubicBezTo>
                      <a:cubicBezTo>
                        <a:pt x="263" y="512"/>
                        <a:pt x="334" y="429"/>
                        <a:pt x="334" y="346"/>
                      </a:cubicBezTo>
                      <a:lnTo>
                        <a:pt x="334" y="167"/>
                      </a:lnTo>
                      <a:cubicBezTo>
                        <a:pt x="334" y="72"/>
                        <a:pt x="263"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96"/>
                <p:cNvSpPr/>
                <p:nvPr/>
              </p:nvSpPr>
              <p:spPr>
                <a:xfrm>
                  <a:off x="7764378" y="2092408"/>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96"/>
                <p:cNvSpPr/>
                <p:nvPr/>
              </p:nvSpPr>
              <p:spPr>
                <a:xfrm>
                  <a:off x="7713088" y="2143032"/>
                  <a:ext cx="45302" cy="15777"/>
                </a:xfrm>
                <a:custGeom>
                  <a:rect b="b" l="l" r="r" t="t"/>
                  <a:pathLst>
                    <a:path extrusionOk="0" h="498" w="1430">
                      <a:moveTo>
                        <a:pt x="184" y="1"/>
                      </a:moveTo>
                      <a:cubicBezTo>
                        <a:pt x="140" y="1"/>
                        <a:pt x="96" y="16"/>
                        <a:pt x="60" y="45"/>
                      </a:cubicBezTo>
                      <a:cubicBezTo>
                        <a:pt x="1" y="105"/>
                        <a:pt x="1" y="200"/>
                        <a:pt x="60" y="283"/>
                      </a:cubicBezTo>
                      <a:cubicBezTo>
                        <a:pt x="203" y="414"/>
                        <a:pt x="441" y="498"/>
                        <a:pt x="703" y="498"/>
                      </a:cubicBezTo>
                      <a:cubicBezTo>
                        <a:pt x="953"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8" y="16"/>
                        <a:pt x="227" y="1"/>
                        <a:pt x="1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96"/>
                <p:cNvSpPr/>
                <p:nvPr/>
              </p:nvSpPr>
              <p:spPr>
                <a:xfrm>
                  <a:off x="7691197" y="2075427"/>
                  <a:ext cx="21923" cy="10581"/>
                </a:xfrm>
                <a:custGeom>
                  <a:rect b="b" l="l" r="r" t="t"/>
                  <a:pathLst>
                    <a:path extrusionOk="0" h="334" w="692">
                      <a:moveTo>
                        <a:pt x="168" y="0"/>
                      </a:moveTo>
                      <a:cubicBezTo>
                        <a:pt x="84" y="0"/>
                        <a:pt x="1" y="72"/>
                        <a:pt x="1" y="167"/>
                      </a:cubicBezTo>
                      <a:cubicBezTo>
                        <a:pt x="1" y="251"/>
                        <a:pt x="84" y="334"/>
                        <a:pt x="168" y="334"/>
                      </a:cubicBezTo>
                      <a:lnTo>
                        <a:pt x="525" y="334"/>
                      </a:lnTo>
                      <a:cubicBezTo>
                        <a:pt x="620" y="334"/>
                        <a:pt x="692" y="251"/>
                        <a:pt x="692" y="167"/>
                      </a:cubicBezTo>
                      <a:cubicBezTo>
                        <a:pt x="692" y="72"/>
                        <a:pt x="620" y="0"/>
                        <a:pt x="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96"/>
                <p:cNvSpPr/>
                <p:nvPr/>
              </p:nvSpPr>
              <p:spPr>
                <a:xfrm>
                  <a:off x="7758739" y="2075427"/>
                  <a:ext cx="21891" cy="10581"/>
                </a:xfrm>
                <a:custGeom>
                  <a:rect b="b" l="l" r="r" t="t"/>
                  <a:pathLst>
                    <a:path extrusionOk="0" h="334" w="691">
                      <a:moveTo>
                        <a:pt x="167" y="0"/>
                      </a:moveTo>
                      <a:cubicBezTo>
                        <a:pt x="72" y="0"/>
                        <a:pt x="0" y="72"/>
                        <a:pt x="0" y="167"/>
                      </a:cubicBezTo>
                      <a:cubicBezTo>
                        <a:pt x="0" y="251"/>
                        <a:pt x="72" y="334"/>
                        <a:pt x="167" y="334"/>
                      </a:cubicBezTo>
                      <a:lnTo>
                        <a:pt x="524" y="334"/>
                      </a:lnTo>
                      <a:cubicBezTo>
                        <a:pt x="607" y="334"/>
                        <a:pt x="691" y="251"/>
                        <a:pt x="691" y="167"/>
                      </a:cubicBezTo>
                      <a:cubicBezTo>
                        <a:pt x="691" y="72"/>
                        <a:pt x="607" y="0"/>
                        <a:pt x="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96"/>
                <p:cNvSpPr/>
                <p:nvPr/>
              </p:nvSpPr>
              <p:spPr>
                <a:xfrm>
                  <a:off x="7596157" y="1968159"/>
                  <a:ext cx="279544" cy="358142"/>
                </a:xfrm>
                <a:custGeom>
                  <a:rect b="b" l="l" r="r" t="t"/>
                  <a:pathLst>
                    <a:path extrusionOk="0" h="11305" w="8824">
                      <a:moveTo>
                        <a:pt x="2287" y="481"/>
                      </a:moveTo>
                      <a:cubicBezTo>
                        <a:pt x="2394" y="565"/>
                        <a:pt x="2525" y="600"/>
                        <a:pt x="2691" y="636"/>
                      </a:cubicBezTo>
                      <a:cubicBezTo>
                        <a:pt x="3001" y="708"/>
                        <a:pt x="3322" y="708"/>
                        <a:pt x="3537" y="708"/>
                      </a:cubicBezTo>
                      <a:lnTo>
                        <a:pt x="5299" y="708"/>
                      </a:lnTo>
                      <a:cubicBezTo>
                        <a:pt x="5739" y="708"/>
                        <a:pt x="6192" y="898"/>
                        <a:pt x="6490" y="1243"/>
                      </a:cubicBezTo>
                      <a:cubicBezTo>
                        <a:pt x="6787" y="1589"/>
                        <a:pt x="6930" y="2029"/>
                        <a:pt x="6894" y="2482"/>
                      </a:cubicBezTo>
                      <a:lnTo>
                        <a:pt x="6751" y="3744"/>
                      </a:lnTo>
                      <a:lnTo>
                        <a:pt x="6728" y="3744"/>
                      </a:lnTo>
                      <a:cubicBezTo>
                        <a:pt x="6620" y="3744"/>
                        <a:pt x="6537" y="3660"/>
                        <a:pt x="6537" y="3553"/>
                      </a:cubicBezTo>
                      <a:lnTo>
                        <a:pt x="6537" y="2839"/>
                      </a:lnTo>
                      <a:cubicBezTo>
                        <a:pt x="6537" y="2446"/>
                        <a:pt x="6216" y="2136"/>
                        <a:pt x="5835" y="2136"/>
                      </a:cubicBezTo>
                      <a:lnTo>
                        <a:pt x="4954" y="2136"/>
                      </a:lnTo>
                      <a:cubicBezTo>
                        <a:pt x="3846" y="2136"/>
                        <a:pt x="3072" y="1886"/>
                        <a:pt x="2644" y="1374"/>
                      </a:cubicBezTo>
                      <a:cubicBezTo>
                        <a:pt x="2382" y="1065"/>
                        <a:pt x="2299" y="719"/>
                        <a:pt x="2287" y="481"/>
                      </a:cubicBezTo>
                      <a:close/>
                      <a:moveTo>
                        <a:pt x="2215" y="1398"/>
                      </a:moveTo>
                      <a:cubicBezTo>
                        <a:pt x="2263" y="1458"/>
                        <a:pt x="2310" y="1529"/>
                        <a:pt x="2370" y="1589"/>
                      </a:cubicBezTo>
                      <a:cubicBezTo>
                        <a:pt x="2858" y="2172"/>
                        <a:pt x="3715" y="2470"/>
                        <a:pt x="4942" y="2470"/>
                      </a:cubicBezTo>
                      <a:lnTo>
                        <a:pt x="5823" y="2470"/>
                      </a:lnTo>
                      <a:cubicBezTo>
                        <a:pt x="6025" y="2470"/>
                        <a:pt x="6192" y="2624"/>
                        <a:pt x="6192" y="2839"/>
                      </a:cubicBezTo>
                      <a:lnTo>
                        <a:pt x="6192" y="3553"/>
                      </a:lnTo>
                      <a:cubicBezTo>
                        <a:pt x="6192" y="3839"/>
                        <a:pt x="6430" y="4077"/>
                        <a:pt x="6716" y="4077"/>
                      </a:cubicBezTo>
                      <a:lnTo>
                        <a:pt x="6978" y="4077"/>
                      </a:lnTo>
                      <a:cubicBezTo>
                        <a:pt x="7049" y="4077"/>
                        <a:pt x="7132" y="4101"/>
                        <a:pt x="7192" y="4160"/>
                      </a:cubicBezTo>
                      <a:cubicBezTo>
                        <a:pt x="7252" y="4220"/>
                        <a:pt x="7263" y="4291"/>
                        <a:pt x="7263" y="4375"/>
                      </a:cubicBezTo>
                      <a:cubicBezTo>
                        <a:pt x="7252" y="4506"/>
                        <a:pt x="7109" y="4625"/>
                        <a:pt x="6966" y="4625"/>
                      </a:cubicBezTo>
                      <a:lnTo>
                        <a:pt x="6894" y="4625"/>
                      </a:lnTo>
                      <a:lnTo>
                        <a:pt x="6894" y="4613"/>
                      </a:lnTo>
                      <a:cubicBezTo>
                        <a:pt x="6894" y="4518"/>
                        <a:pt x="6811" y="4446"/>
                        <a:pt x="6728" y="4446"/>
                      </a:cubicBezTo>
                      <a:cubicBezTo>
                        <a:pt x="6632" y="4446"/>
                        <a:pt x="6561" y="4518"/>
                        <a:pt x="6561" y="4613"/>
                      </a:cubicBezTo>
                      <a:cubicBezTo>
                        <a:pt x="6561" y="4815"/>
                        <a:pt x="6537" y="5006"/>
                        <a:pt x="6478" y="5208"/>
                      </a:cubicBezTo>
                      <a:cubicBezTo>
                        <a:pt x="6359" y="4982"/>
                        <a:pt x="6120" y="4803"/>
                        <a:pt x="5835" y="4803"/>
                      </a:cubicBezTo>
                      <a:lnTo>
                        <a:pt x="3001" y="4803"/>
                      </a:lnTo>
                      <a:cubicBezTo>
                        <a:pt x="2727" y="4803"/>
                        <a:pt x="2489" y="4970"/>
                        <a:pt x="2370" y="5208"/>
                      </a:cubicBezTo>
                      <a:cubicBezTo>
                        <a:pt x="2310" y="5006"/>
                        <a:pt x="2275" y="4815"/>
                        <a:pt x="2275" y="4613"/>
                      </a:cubicBezTo>
                      <a:cubicBezTo>
                        <a:pt x="2275" y="4518"/>
                        <a:pt x="2203" y="4446"/>
                        <a:pt x="2108" y="4446"/>
                      </a:cubicBezTo>
                      <a:cubicBezTo>
                        <a:pt x="2025" y="4446"/>
                        <a:pt x="1953" y="4518"/>
                        <a:pt x="1953" y="4613"/>
                      </a:cubicBezTo>
                      <a:lnTo>
                        <a:pt x="1953" y="4625"/>
                      </a:lnTo>
                      <a:lnTo>
                        <a:pt x="1846" y="4625"/>
                      </a:lnTo>
                      <a:cubicBezTo>
                        <a:pt x="1775" y="4625"/>
                        <a:pt x="1691" y="4589"/>
                        <a:pt x="1632" y="4529"/>
                      </a:cubicBezTo>
                      <a:cubicBezTo>
                        <a:pt x="1572" y="4470"/>
                        <a:pt x="1560" y="4399"/>
                        <a:pt x="1560" y="4327"/>
                      </a:cubicBezTo>
                      <a:cubicBezTo>
                        <a:pt x="1572" y="4196"/>
                        <a:pt x="1715" y="4077"/>
                        <a:pt x="1858" y="4077"/>
                      </a:cubicBezTo>
                      <a:lnTo>
                        <a:pt x="2096" y="4077"/>
                      </a:lnTo>
                      <a:cubicBezTo>
                        <a:pt x="2382" y="4077"/>
                        <a:pt x="2620" y="3839"/>
                        <a:pt x="2620" y="3553"/>
                      </a:cubicBezTo>
                      <a:lnTo>
                        <a:pt x="2620" y="2672"/>
                      </a:lnTo>
                      <a:cubicBezTo>
                        <a:pt x="2620" y="2601"/>
                        <a:pt x="2644" y="2541"/>
                        <a:pt x="2703" y="2505"/>
                      </a:cubicBezTo>
                      <a:cubicBezTo>
                        <a:pt x="2787" y="2470"/>
                        <a:pt x="2810" y="2363"/>
                        <a:pt x="2763" y="2291"/>
                      </a:cubicBezTo>
                      <a:cubicBezTo>
                        <a:pt x="2739" y="2236"/>
                        <a:pt x="2685" y="2207"/>
                        <a:pt x="2630" y="2207"/>
                      </a:cubicBezTo>
                      <a:cubicBezTo>
                        <a:pt x="2602" y="2207"/>
                        <a:pt x="2573" y="2215"/>
                        <a:pt x="2549" y="2232"/>
                      </a:cubicBezTo>
                      <a:cubicBezTo>
                        <a:pt x="2382" y="2315"/>
                        <a:pt x="2287" y="2494"/>
                        <a:pt x="2287" y="2672"/>
                      </a:cubicBezTo>
                      <a:lnTo>
                        <a:pt x="2287" y="3553"/>
                      </a:lnTo>
                      <a:cubicBezTo>
                        <a:pt x="2287" y="3660"/>
                        <a:pt x="2203" y="3744"/>
                        <a:pt x="2096" y="3744"/>
                      </a:cubicBezTo>
                      <a:lnTo>
                        <a:pt x="2072" y="3744"/>
                      </a:lnTo>
                      <a:lnTo>
                        <a:pt x="1929" y="2482"/>
                      </a:lnTo>
                      <a:cubicBezTo>
                        <a:pt x="1894" y="2089"/>
                        <a:pt x="1989" y="1708"/>
                        <a:pt x="2215" y="1398"/>
                      </a:cubicBezTo>
                      <a:close/>
                      <a:moveTo>
                        <a:pt x="5823" y="5125"/>
                      </a:moveTo>
                      <a:cubicBezTo>
                        <a:pt x="6025" y="5125"/>
                        <a:pt x="6192" y="5291"/>
                        <a:pt x="6192" y="5506"/>
                      </a:cubicBezTo>
                      <a:lnTo>
                        <a:pt x="6192" y="5684"/>
                      </a:lnTo>
                      <a:cubicBezTo>
                        <a:pt x="6192" y="6661"/>
                        <a:pt x="5382" y="7470"/>
                        <a:pt x="4406" y="7470"/>
                      </a:cubicBezTo>
                      <a:cubicBezTo>
                        <a:pt x="3418" y="7470"/>
                        <a:pt x="2620" y="6661"/>
                        <a:pt x="2620" y="5684"/>
                      </a:cubicBezTo>
                      <a:lnTo>
                        <a:pt x="2620" y="5506"/>
                      </a:lnTo>
                      <a:cubicBezTo>
                        <a:pt x="2620" y="5291"/>
                        <a:pt x="2775" y="5125"/>
                        <a:pt x="2989" y="5125"/>
                      </a:cubicBezTo>
                      <a:close/>
                      <a:moveTo>
                        <a:pt x="2114" y="1"/>
                      </a:moveTo>
                      <a:cubicBezTo>
                        <a:pt x="2100" y="1"/>
                        <a:pt x="2086" y="2"/>
                        <a:pt x="2072" y="5"/>
                      </a:cubicBezTo>
                      <a:cubicBezTo>
                        <a:pt x="2013" y="29"/>
                        <a:pt x="1965" y="77"/>
                        <a:pt x="1953" y="136"/>
                      </a:cubicBezTo>
                      <a:cubicBezTo>
                        <a:pt x="1953" y="172"/>
                        <a:pt x="1870" y="577"/>
                        <a:pt x="2072" y="1053"/>
                      </a:cubicBezTo>
                      <a:cubicBezTo>
                        <a:pt x="1727" y="1446"/>
                        <a:pt x="1572" y="1970"/>
                        <a:pt x="1620" y="2494"/>
                      </a:cubicBezTo>
                      <a:lnTo>
                        <a:pt x="1751" y="3732"/>
                      </a:lnTo>
                      <a:cubicBezTo>
                        <a:pt x="1489" y="3779"/>
                        <a:pt x="1275" y="3994"/>
                        <a:pt x="1251" y="4268"/>
                      </a:cubicBezTo>
                      <a:cubicBezTo>
                        <a:pt x="1239" y="4446"/>
                        <a:pt x="1298" y="4613"/>
                        <a:pt x="1394" y="4744"/>
                      </a:cubicBezTo>
                      <a:cubicBezTo>
                        <a:pt x="1513" y="4875"/>
                        <a:pt x="1679" y="4934"/>
                        <a:pt x="1846" y="4934"/>
                      </a:cubicBezTo>
                      <a:lnTo>
                        <a:pt x="1965" y="4934"/>
                      </a:lnTo>
                      <a:cubicBezTo>
                        <a:pt x="2013" y="5280"/>
                        <a:pt x="2132" y="5589"/>
                        <a:pt x="2310" y="5887"/>
                      </a:cubicBezTo>
                      <a:cubicBezTo>
                        <a:pt x="2334" y="6196"/>
                        <a:pt x="2441" y="6482"/>
                        <a:pt x="2584" y="6732"/>
                      </a:cubicBezTo>
                      <a:cubicBezTo>
                        <a:pt x="2429" y="6768"/>
                        <a:pt x="2287" y="6899"/>
                        <a:pt x="2287" y="7077"/>
                      </a:cubicBezTo>
                      <a:lnTo>
                        <a:pt x="2287" y="7923"/>
                      </a:lnTo>
                      <a:cubicBezTo>
                        <a:pt x="2287" y="8089"/>
                        <a:pt x="2191" y="8220"/>
                        <a:pt x="2037" y="8268"/>
                      </a:cubicBezTo>
                      <a:lnTo>
                        <a:pt x="858" y="8625"/>
                      </a:lnTo>
                      <a:cubicBezTo>
                        <a:pt x="346" y="8792"/>
                        <a:pt x="1" y="9244"/>
                        <a:pt x="1" y="9804"/>
                      </a:cubicBezTo>
                      <a:lnTo>
                        <a:pt x="1" y="11137"/>
                      </a:lnTo>
                      <a:cubicBezTo>
                        <a:pt x="1" y="11233"/>
                        <a:pt x="72" y="11304"/>
                        <a:pt x="167" y="11304"/>
                      </a:cubicBezTo>
                      <a:cubicBezTo>
                        <a:pt x="251" y="11304"/>
                        <a:pt x="322" y="11233"/>
                        <a:pt x="322" y="11137"/>
                      </a:cubicBezTo>
                      <a:lnTo>
                        <a:pt x="322" y="9804"/>
                      </a:lnTo>
                      <a:cubicBezTo>
                        <a:pt x="322" y="9399"/>
                        <a:pt x="584" y="9054"/>
                        <a:pt x="953" y="8935"/>
                      </a:cubicBezTo>
                      <a:lnTo>
                        <a:pt x="2025" y="8613"/>
                      </a:lnTo>
                      <a:cubicBezTo>
                        <a:pt x="2322" y="9352"/>
                        <a:pt x="3287" y="9887"/>
                        <a:pt x="4394" y="9887"/>
                      </a:cubicBezTo>
                      <a:cubicBezTo>
                        <a:pt x="4775" y="9887"/>
                        <a:pt x="5168" y="9828"/>
                        <a:pt x="5501" y="9697"/>
                      </a:cubicBezTo>
                      <a:cubicBezTo>
                        <a:pt x="5597" y="9661"/>
                        <a:pt x="5644" y="9578"/>
                        <a:pt x="5608" y="9482"/>
                      </a:cubicBezTo>
                      <a:cubicBezTo>
                        <a:pt x="5590" y="9418"/>
                        <a:pt x="5529" y="9375"/>
                        <a:pt x="5464" y="9375"/>
                      </a:cubicBezTo>
                      <a:cubicBezTo>
                        <a:pt x="5445" y="9375"/>
                        <a:pt x="5425" y="9379"/>
                        <a:pt x="5406" y="9387"/>
                      </a:cubicBezTo>
                      <a:cubicBezTo>
                        <a:pt x="5085" y="9482"/>
                        <a:pt x="4751" y="9554"/>
                        <a:pt x="4394" y="9554"/>
                      </a:cubicBezTo>
                      <a:cubicBezTo>
                        <a:pt x="3870" y="9554"/>
                        <a:pt x="3382" y="9435"/>
                        <a:pt x="2989" y="9197"/>
                      </a:cubicBezTo>
                      <a:cubicBezTo>
                        <a:pt x="2668" y="8994"/>
                        <a:pt x="2429" y="8744"/>
                        <a:pt x="2322" y="8459"/>
                      </a:cubicBezTo>
                      <a:cubicBezTo>
                        <a:pt x="2501" y="8328"/>
                        <a:pt x="2608" y="8125"/>
                        <a:pt x="2608" y="7899"/>
                      </a:cubicBezTo>
                      <a:lnTo>
                        <a:pt x="2608" y="7054"/>
                      </a:lnTo>
                      <a:cubicBezTo>
                        <a:pt x="2608" y="7054"/>
                        <a:pt x="2608" y="7030"/>
                        <a:pt x="2620" y="7030"/>
                      </a:cubicBezTo>
                      <a:lnTo>
                        <a:pt x="2810" y="7030"/>
                      </a:lnTo>
                      <a:cubicBezTo>
                        <a:pt x="3191" y="7470"/>
                        <a:pt x="3763" y="7744"/>
                        <a:pt x="4382" y="7744"/>
                      </a:cubicBezTo>
                      <a:cubicBezTo>
                        <a:pt x="5013" y="7744"/>
                        <a:pt x="5573" y="7482"/>
                        <a:pt x="5966" y="7030"/>
                      </a:cubicBezTo>
                      <a:lnTo>
                        <a:pt x="6156" y="7030"/>
                      </a:lnTo>
                      <a:cubicBezTo>
                        <a:pt x="6156" y="7030"/>
                        <a:pt x="6168" y="7030"/>
                        <a:pt x="6168" y="7054"/>
                      </a:cubicBezTo>
                      <a:lnTo>
                        <a:pt x="6168" y="7899"/>
                      </a:lnTo>
                      <a:cubicBezTo>
                        <a:pt x="6168" y="8125"/>
                        <a:pt x="6275" y="8328"/>
                        <a:pt x="6454" y="8459"/>
                      </a:cubicBezTo>
                      <a:cubicBezTo>
                        <a:pt x="6382" y="8673"/>
                        <a:pt x="6216" y="8875"/>
                        <a:pt x="5989" y="9042"/>
                      </a:cubicBezTo>
                      <a:cubicBezTo>
                        <a:pt x="5918" y="9101"/>
                        <a:pt x="5906" y="9209"/>
                        <a:pt x="5966" y="9280"/>
                      </a:cubicBezTo>
                      <a:cubicBezTo>
                        <a:pt x="5989" y="9328"/>
                        <a:pt x="6037" y="9340"/>
                        <a:pt x="6097" y="9340"/>
                      </a:cubicBezTo>
                      <a:cubicBezTo>
                        <a:pt x="6132" y="9340"/>
                        <a:pt x="6168" y="9328"/>
                        <a:pt x="6204" y="9316"/>
                      </a:cubicBezTo>
                      <a:cubicBezTo>
                        <a:pt x="6466" y="9101"/>
                        <a:pt x="6644" y="8863"/>
                        <a:pt x="6751" y="8601"/>
                      </a:cubicBezTo>
                      <a:lnTo>
                        <a:pt x="7823" y="8923"/>
                      </a:lnTo>
                      <a:cubicBezTo>
                        <a:pt x="8204" y="9042"/>
                        <a:pt x="8454" y="9387"/>
                        <a:pt x="8454" y="9792"/>
                      </a:cubicBezTo>
                      <a:lnTo>
                        <a:pt x="8454" y="11126"/>
                      </a:lnTo>
                      <a:cubicBezTo>
                        <a:pt x="8454" y="11221"/>
                        <a:pt x="8525" y="11292"/>
                        <a:pt x="8621" y="11292"/>
                      </a:cubicBezTo>
                      <a:cubicBezTo>
                        <a:pt x="8704" y="11292"/>
                        <a:pt x="8776" y="11221"/>
                        <a:pt x="8776" y="11126"/>
                      </a:cubicBezTo>
                      <a:lnTo>
                        <a:pt x="8776" y="9792"/>
                      </a:lnTo>
                      <a:cubicBezTo>
                        <a:pt x="8823" y="9280"/>
                        <a:pt x="8478" y="8804"/>
                        <a:pt x="7966" y="8661"/>
                      </a:cubicBezTo>
                      <a:lnTo>
                        <a:pt x="6787" y="8304"/>
                      </a:lnTo>
                      <a:cubicBezTo>
                        <a:pt x="6632" y="8256"/>
                        <a:pt x="6537" y="8101"/>
                        <a:pt x="6537" y="7958"/>
                      </a:cubicBezTo>
                      <a:lnTo>
                        <a:pt x="6537" y="7113"/>
                      </a:lnTo>
                      <a:cubicBezTo>
                        <a:pt x="6537" y="6935"/>
                        <a:pt x="6394" y="6792"/>
                        <a:pt x="6239" y="6768"/>
                      </a:cubicBezTo>
                      <a:cubicBezTo>
                        <a:pt x="6382" y="6518"/>
                        <a:pt x="6490" y="6232"/>
                        <a:pt x="6513" y="5923"/>
                      </a:cubicBezTo>
                      <a:cubicBezTo>
                        <a:pt x="6692" y="5625"/>
                        <a:pt x="6811" y="5303"/>
                        <a:pt x="6859" y="4970"/>
                      </a:cubicBezTo>
                      <a:lnTo>
                        <a:pt x="6966" y="4970"/>
                      </a:lnTo>
                      <a:cubicBezTo>
                        <a:pt x="7287" y="4970"/>
                        <a:pt x="7561" y="4732"/>
                        <a:pt x="7585" y="4410"/>
                      </a:cubicBezTo>
                      <a:cubicBezTo>
                        <a:pt x="7609" y="4232"/>
                        <a:pt x="7549" y="4077"/>
                        <a:pt x="7442" y="3934"/>
                      </a:cubicBezTo>
                      <a:cubicBezTo>
                        <a:pt x="7347" y="3839"/>
                        <a:pt x="7216" y="3779"/>
                        <a:pt x="7085" y="3744"/>
                      </a:cubicBezTo>
                      <a:lnTo>
                        <a:pt x="7216" y="2505"/>
                      </a:lnTo>
                      <a:cubicBezTo>
                        <a:pt x="7275" y="1958"/>
                        <a:pt x="7097" y="1422"/>
                        <a:pt x="6728" y="1005"/>
                      </a:cubicBezTo>
                      <a:cubicBezTo>
                        <a:pt x="6359" y="600"/>
                        <a:pt x="5835" y="362"/>
                        <a:pt x="5287" y="362"/>
                      </a:cubicBezTo>
                      <a:lnTo>
                        <a:pt x="3525" y="362"/>
                      </a:lnTo>
                      <a:cubicBezTo>
                        <a:pt x="2918" y="362"/>
                        <a:pt x="2406" y="243"/>
                        <a:pt x="2227" y="53"/>
                      </a:cubicBezTo>
                      <a:cubicBezTo>
                        <a:pt x="2200" y="16"/>
                        <a:pt x="2159" y="1"/>
                        <a:pt x="21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96"/>
              <p:cNvGrpSpPr/>
              <p:nvPr/>
            </p:nvGrpSpPr>
            <p:grpSpPr>
              <a:xfrm>
                <a:off x="5825188" y="2372562"/>
                <a:ext cx="271244" cy="360994"/>
                <a:chOff x="6255238" y="2412249"/>
                <a:chExt cx="271244" cy="360994"/>
              </a:xfrm>
            </p:grpSpPr>
            <p:sp>
              <p:nvSpPr>
                <p:cNvPr id="1644" name="Google Shape;1644;p96"/>
                <p:cNvSpPr/>
                <p:nvPr/>
              </p:nvSpPr>
              <p:spPr>
                <a:xfrm>
                  <a:off x="6351799" y="2554080"/>
                  <a:ext cx="10613" cy="15872"/>
                </a:xfrm>
                <a:custGeom>
                  <a:rect b="b" l="l" r="r" t="t"/>
                  <a:pathLst>
                    <a:path extrusionOk="0" h="501" w="335">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96"/>
                <p:cNvSpPr/>
                <p:nvPr/>
              </p:nvSpPr>
              <p:spPr>
                <a:xfrm>
                  <a:off x="6419720" y="2554080"/>
                  <a:ext cx="10581" cy="15872"/>
                </a:xfrm>
                <a:custGeom>
                  <a:rect b="b" l="l" r="r" t="t"/>
                  <a:pathLst>
                    <a:path extrusionOk="0" h="501" w="334">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96"/>
                <p:cNvSpPr/>
                <p:nvPr/>
              </p:nvSpPr>
              <p:spPr>
                <a:xfrm>
                  <a:off x="6368399" y="2593775"/>
                  <a:ext cx="45302" cy="15777"/>
                </a:xfrm>
                <a:custGeom>
                  <a:rect b="b" l="l" r="r" t="t"/>
                  <a:pathLst>
                    <a:path extrusionOk="0" h="498" w="143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96"/>
                <p:cNvSpPr/>
                <p:nvPr/>
              </p:nvSpPr>
              <p:spPr>
                <a:xfrm>
                  <a:off x="6255238" y="2412249"/>
                  <a:ext cx="271244" cy="360994"/>
                </a:xfrm>
                <a:custGeom>
                  <a:rect b="b" l="l" r="r" t="t"/>
                  <a:pathLst>
                    <a:path extrusionOk="0" h="11395" w="8562">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96"/>
                <p:cNvSpPr/>
                <p:nvPr/>
              </p:nvSpPr>
              <p:spPr>
                <a:xfrm>
                  <a:off x="6345779" y="2535167"/>
                  <a:ext cx="22651" cy="12545"/>
                </a:xfrm>
                <a:custGeom>
                  <a:rect b="b" l="l" r="r" t="t"/>
                  <a:pathLst>
                    <a:path extrusionOk="0" h="396" w="715">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96"/>
                <p:cNvSpPr/>
                <p:nvPr/>
              </p:nvSpPr>
              <p:spPr>
                <a:xfrm>
                  <a:off x="6413670" y="2535167"/>
                  <a:ext cx="22651" cy="12545"/>
                </a:xfrm>
                <a:custGeom>
                  <a:rect b="b" l="l" r="r" t="t"/>
                  <a:pathLst>
                    <a:path extrusionOk="0" h="396" w="715">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96"/>
              <p:cNvGrpSpPr/>
              <p:nvPr/>
            </p:nvGrpSpPr>
            <p:grpSpPr>
              <a:xfrm>
                <a:off x="5515763" y="3549406"/>
                <a:ext cx="260283" cy="345914"/>
                <a:chOff x="7598438" y="4266131"/>
                <a:chExt cx="260283" cy="345914"/>
              </a:xfrm>
            </p:grpSpPr>
            <p:sp>
              <p:nvSpPr>
                <p:cNvPr id="1651" name="Google Shape;1651;p96"/>
                <p:cNvSpPr/>
                <p:nvPr/>
              </p:nvSpPr>
              <p:spPr>
                <a:xfrm>
                  <a:off x="7598438" y="4266131"/>
                  <a:ext cx="260283" cy="345914"/>
                </a:xfrm>
                <a:custGeom>
                  <a:rect b="b" l="l" r="r" t="t"/>
                  <a:pathLst>
                    <a:path extrusionOk="0" h="10919" w="8216">
                      <a:moveTo>
                        <a:pt x="6525" y="3477"/>
                      </a:moveTo>
                      <a:cubicBezTo>
                        <a:pt x="6644" y="3513"/>
                        <a:pt x="6763" y="3525"/>
                        <a:pt x="6882" y="3537"/>
                      </a:cubicBezTo>
                      <a:lnTo>
                        <a:pt x="6882" y="4430"/>
                      </a:lnTo>
                      <a:cubicBezTo>
                        <a:pt x="6882" y="4882"/>
                        <a:pt x="6941" y="5251"/>
                        <a:pt x="7060" y="5549"/>
                      </a:cubicBezTo>
                      <a:cubicBezTo>
                        <a:pt x="7072" y="5597"/>
                        <a:pt x="7072" y="5656"/>
                        <a:pt x="7060" y="5692"/>
                      </a:cubicBezTo>
                      <a:cubicBezTo>
                        <a:pt x="7037" y="5740"/>
                        <a:pt x="7001" y="5775"/>
                        <a:pt x="6953" y="5787"/>
                      </a:cubicBezTo>
                      <a:cubicBezTo>
                        <a:pt x="6608" y="5906"/>
                        <a:pt x="6120" y="6049"/>
                        <a:pt x="5572" y="6156"/>
                      </a:cubicBezTo>
                      <a:cubicBezTo>
                        <a:pt x="6144" y="5728"/>
                        <a:pt x="6525" y="5025"/>
                        <a:pt x="6525" y="4251"/>
                      </a:cubicBezTo>
                      <a:lnTo>
                        <a:pt x="6525" y="3477"/>
                      </a:lnTo>
                      <a:close/>
                      <a:moveTo>
                        <a:pt x="4120" y="334"/>
                      </a:moveTo>
                      <a:cubicBezTo>
                        <a:pt x="5644" y="334"/>
                        <a:pt x="6882" y="1572"/>
                        <a:pt x="6882" y="3096"/>
                      </a:cubicBezTo>
                      <a:lnTo>
                        <a:pt x="6882" y="3239"/>
                      </a:lnTo>
                      <a:cubicBezTo>
                        <a:pt x="6596" y="3192"/>
                        <a:pt x="6322" y="3132"/>
                        <a:pt x="6060" y="3061"/>
                      </a:cubicBezTo>
                      <a:cubicBezTo>
                        <a:pt x="6043" y="3054"/>
                        <a:pt x="6026" y="3051"/>
                        <a:pt x="6010" y="3051"/>
                      </a:cubicBezTo>
                      <a:cubicBezTo>
                        <a:pt x="5937" y="3051"/>
                        <a:pt x="5880" y="3112"/>
                        <a:pt x="5870" y="3180"/>
                      </a:cubicBezTo>
                      <a:cubicBezTo>
                        <a:pt x="5834" y="3263"/>
                        <a:pt x="5894" y="3358"/>
                        <a:pt x="5989" y="3370"/>
                      </a:cubicBezTo>
                      <a:cubicBezTo>
                        <a:pt x="6060" y="3382"/>
                        <a:pt x="6132" y="3418"/>
                        <a:pt x="6203" y="3430"/>
                      </a:cubicBezTo>
                      <a:lnTo>
                        <a:pt x="6203" y="4275"/>
                      </a:lnTo>
                      <a:cubicBezTo>
                        <a:pt x="6191" y="5394"/>
                        <a:pt x="5275" y="6323"/>
                        <a:pt x="4120" y="6323"/>
                      </a:cubicBezTo>
                      <a:cubicBezTo>
                        <a:pt x="2989" y="6323"/>
                        <a:pt x="2060" y="5394"/>
                        <a:pt x="2060" y="4251"/>
                      </a:cubicBezTo>
                      <a:lnTo>
                        <a:pt x="2060" y="3573"/>
                      </a:lnTo>
                      <a:cubicBezTo>
                        <a:pt x="2060" y="3477"/>
                        <a:pt x="1976" y="3406"/>
                        <a:pt x="1893" y="3406"/>
                      </a:cubicBezTo>
                      <a:cubicBezTo>
                        <a:pt x="1798" y="3406"/>
                        <a:pt x="1726" y="3477"/>
                        <a:pt x="1726" y="3573"/>
                      </a:cubicBezTo>
                      <a:lnTo>
                        <a:pt x="1726" y="4251"/>
                      </a:lnTo>
                      <a:cubicBezTo>
                        <a:pt x="1726" y="5025"/>
                        <a:pt x="2096" y="5716"/>
                        <a:pt x="2679" y="6156"/>
                      </a:cubicBezTo>
                      <a:cubicBezTo>
                        <a:pt x="2131" y="6037"/>
                        <a:pt x="1643" y="5906"/>
                        <a:pt x="1298" y="5787"/>
                      </a:cubicBezTo>
                      <a:cubicBezTo>
                        <a:pt x="1250" y="5775"/>
                        <a:pt x="1203" y="5740"/>
                        <a:pt x="1191" y="5692"/>
                      </a:cubicBezTo>
                      <a:cubicBezTo>
                        <a:pt x="1179" y="5656"/>
                        <a:pt x="1179" y="5609"/>
                        <a:pt x="1191" y="5561"/>
                      </a:cubicBezTo>
                      <a:cubicBezTo>
                        <a:pt x="1310" y="5263"/>
                        <a:pt x="1369" y="4882"/>
                        <a:pt x="1369" y="4442"/>
                      </a:cubicBezTo>
                      <a:lnTo>
                        <a:pt x="1369" y="3239"/>
                      </a:lnTo>
                      <a:cubicBezTo>
                        <a:pt x="1405" y="3239"/>
                        <a:pt x="1417" y="3227"/>
                        <a:pt x="1429" y="3227"/>
                      </a:cubicBezTo>
                      <a:cubicBezTo>
                        <a:pt x="1476" y="3216"/>
                        <a:pt x="2417" y="2942"/>
                        <a:pt x="3227" y="2275"/>
                      </a:cubicBezTo>
                      <a:cubicBezTo>
                        <a:pt x="3286" y="2221"/>
                        <a:pt x="3361" y="2195"/>
                        <a:pt x="3435" y="2195"/>
                      </a:cubicBezTo>
                      <a:cubicBezTo>
                        <a:pt x="3509" y="2195"/>
                        <a:pt x="3584" y="2221"/>
                        <a:pt x="3643" y="2275"/>
                      </a:cubicBezTo>
                      <a:cubicBezTo>
                        <a:pt x="3965" y="2513"/>
                        <a:pt x="4501" y="2858"/>
                        <a:pt x="5251" y="3132"/>
                      </a:cubicBezTo>
                      <a:cubicBezTo>
                        <a:pt x="5273" y="3141"/>
                        <a:pt x="5295" y="3144"/>
                        <a:pt x="5315" y="3144"/>
                      </a:cubicBezTo>
                      <a:cubicBezTo>
                        <a:pt x="5382" y="3144"/>
                        <a:pt x="5438" y="3104"/>
                        <a:pt x="5465" y="3049"/>
                      </a:cubicBezTo>
                      <a:cubicBezTo>
                        <a:pt x="5489" y="2954"/>
                        <a:pt x="5453" y="2870"/>
                        <a:pt x="5370" y="2835"/>
                      </a:cubicBezTo>
                      <a:cubicBezTo>
                        <a:pt x="4655" y="2573"/>
                        <a:pt x="4155" y="2239"/>
                        <a:pt x="3858" y="2025"/>
                      </a:cubicBezTo>
                      <a:cubicBezTo>
                        <a:pt x="3735" y="1931"/>
                        <a:pt x="3591" y="1883"/>
                        <a:pt x="3449" y="1883"/>
                      </a:cubicBezTo>
                      <a:cubicBezTo>
                        <a:pt x="3302" y="1883"/>
                        <a:pt x="3157" y="1934"/>
                        <a:pt x="3036" y="2037"/>
                      </a:cubicBezTo>
                      <a:cubicBezTo>
                        <a:pt x="2357" y="2584"/>
                        <a:pt x="1560" y="2870"/>
                        <a:pt x="1381" y="2918"/>
                      </a:cubicBezTo>
                      <a:cubicBezTo>
                        <a:pt x="1476" y="1465"/>
                        <a:pt x="2667" y="334"/>
                        <a:pt x="4120" y="334"/>
                      </a:cubicBezTo>
                      <a:close/>
                      <a:moveTo>
                        <a:pt x="4989" y="6466"/>
                      </a:moveTo>
                      <a:lnTo>
                        <a:pt x="4989" y="6823"/>
                      </a:lnTo>
                      <a:lnTo>
                        <a:pt x="4715" y="7871"/>
                      </a:lnTo>
                      <a:cubicBezTo>
                        <a:pt x="4536" y="7978"/>
                        <a:pt x="4334" y="8014"/>
                        <a:pt x="4120" y="8014"/>
                      </a:cubicBezTo>
                      <a:cubicBezTo>
                        <a:pt x="3917" y="8014"/>
                        <a:pt x="3703" y="7954"/>
                        <a:pt x="3524" y="7871"/>
                      </a:cubicBezTo>
                      <a:lnTo>
                        <a:pt x="3262" y="6823"/>
                      </a:lnTo>
                      <a:lnTo>
                        <a:pt x="3262" y="6466"/>
                      </a:lnTo>
                      <a:cubicBezTo>
                        <a:pt x="3524" y="6573"/>
                        <a:pt x="3822" y="6633"/>
                        <a:pt x="4120" y="6633"/>
                      </a:cubicBezTo>
                      <a:cubicBezTo>
                        <a:pt x="4417" y="6633"/>
                        <a:pt x="4715" y="6573"/>
                        <a:pt x="4989" y="6466"/>
                      </a:cubicBezTo>
                      <a:close/>
                      <a:moveTo>
                        <a:pt x="2619" y="9895"/>
                      </a:moveTo>
                      <a:lnTo>
                        <a:pt x="2619" y="10597"/>
                      </a:lnTo>
                      <a:lnTo>
                        <a:pt x="1226" y="10597"/>
                      </a:lnTo>
                      <a:lnTo>
                        <a:pt x="1226" y="9895"/>
                      </a:lnTo>
                      <a:lnTo>
                        <a:pt x="1762" y="9895"/>
                      </a:lnTo>
                      <a:lnTo>
                        <a:pt x="1762" y="9907"/>
                      </a:lnTo>
                      <a:cubicBezTo>
                        <a:pt x="1762" y="10002"/>
                        <a:pt x="1834" y="10074"/>
                        <a:pt x="1917" y="10074"/>
                      </a:cubicBezTo>
                      <a:cubicBezTo>
                        <a:pt x="2012" y="10074"/>
                        <a:pt x="2084" y="10002"/>
                        <a:pt x="2084" y="9907"/>
                      </a:cubicBezTo>
                      <a:lnTo>
                        <a:pt x="2084" y="9895"/>
                      </a:lnTo>
                      <a:close/>
                      <a:moveTo>
                        <a:pt x="4108" y="1"/>
                      </a:moveTo>
                      <a:cubicBezTo>
                        <a:pt x="2417" y="1"/>
                        <a:pt x="1048" y="1370"/>
                        <a:pt x="1048" y="3061"/>
                      </a:cubicBezTo>
                      <a:lnTo>
                        <a:pt x="1048" y="4430"/>
                      </a:lnTo>
                      <a:cubicBezTo>
                        <a:pt x="1048" y="4942"/>
                        <a:pt x="953" y="5251"/>
                        <a:pt x="881" y="5430"/>
                      </a:cubicBezTo>
                      <a:cubicBezTo>
                        <a:pt x="833" y="5561"/>
                        <a:pt x="833" y="5692"/>
                        <a:pt x="893" y="5811"/>
                      </a:cubicBezTo>
                      <a:cubicBezTo>
                        <a:pt x="953" y="5930"/>
                        <a:pt x="1060" y="6037"/>
                        <a:pt x="1191" y="6085"/>
                      </a:cubicBezTo>
                      <a:cubicBezTo>
                        <a:pt x="1607" y="6216"/>
                        <a:pt x="2238" y="6406"/>
                        <a:pt x="2917" y="6525"/>
                      </a:cubicBezTo>
                      <a:lnTo>
                        <a:pt x="2917" y="6752"/>
                      </a:lnTo>
                      <a:lnTo>
                        <a:pt x="2250" y="7061"/>
                      </a:lnTo>
                      <a:cubicBezTo>
                        <a:pt x="2143" y="7109"/>
                        <a:pt x="2060" y="7216"/>
                        <a:pt x="2024" y="7335"/>
                      </a:cubicBezTo>
                      <a:cubicBezTo>
                        <a:pt x="2012" y="7407"/>
                        <a:pt x="2012" y="7466"/>
                        <a:pt x="2024" y="7537"/>
                      </a:cubicBezTo>
                      <a:lnTo>
                        <a:pt x="786" y="7978"/>
                      </a:lnTo>
                      <a:cubicBezTo>
                        <a:pt x="310" y="8133"/>
                        <a:pt x="0" y="8585"/>
                        <a:pt x="0" y="9085"/>
                      </a:cubicBezTo>
                      <a:lnTo>
                        <a:pt x="0" y="10752"/>
                      </a:lnTo>
                      <a:cubicBezTo>
                        <a:pt x="0" y="10847"/>
                        <a:pt x="71" y="10919"/>
                        <a:pt x="167" y="10919"/>
                      </a:cubicBezTo>
                      <a:cubicBezTo>
                        <a:pt x="250" y="10919"/>
                        <a:pt x="333" y="10847"/>
                        <a:pt x="333" y="10752"/>
                      </a:cubicBezTo>
                      <a:lnTo>
                        <a:pt x="333" y="9085"/>
                      </a:lnTo>
                      <a:cubicBezTo>
                        <a:pt x="333" y="8716"/>
                        <a:pt x="572" y="8395"/>
                        <a:pt x="905" y="8276"/>
                      </a:cubicBezTo>
                      <a:lnTo>
                        <a:pt x="2203" y="7811"/>
                      </a:lnTo>
                      <a:lnTo>
                        <a:pt x="2369" y="8014"/>
                      </a:lnTo>
                      <a:lnTo>
                        <a:pt x="2191" y="8276"/>
                      </a:lnTo>
                      <a:cubicBezTo>
                        <a:pt x="2096" y="8419"/>
                        <a:pt x="2084" y="8597"/>
                        <a:pt x="2143" y="8764"/>
                      </a:cubicBezTo>
                      <a:lnTo>
                        <a:pt x="2512" y="9550"/>
                      </a:lnTo>
                      <a:lnTo>
                        <a:pt x="2024" y="9550"/>
                      </a:lnTo>
                      <a:lnTo>
                        <a:pt x="2024" y="9371"/>
                      </a:lnTo>
                      <a:cubicBezTo>
                        <a:pt x="2024" y="9276"/>
                        <a:pt x="1953" y="9204"/>
                        <a:pt x="1857" y="9204"/>
                      </a:cubicBezTo>
                      <a:cubicBezTo>
                        <a:pt x="1774" y="9204"/>
                        <a:pt x="1703" y="9276"/>
                        <a:pt x="1703" y="9371"/>
                      </a:cubicBezTo>
                      <a:lnTo>
                        <a:pt x="1703" y="9550"/>
                      </a:lnTo>
                      <a:lnTo>
                        <a:pt x="1000" y="9550"/>
                      </a:lnTo>
                      <a:cubicBezTo>
                        <a:pt x="905" y="9550"/>
                        <a:pt x="833" y="9621"/>
                        <a:pt x="833" y="9716"/>
                      </a:cubicBezTo>
                      <a:lnTo>
                        <a:pt x="833" y="10740"/>
                      </a:lnTo>
                      <a:cubicBezTo>
                        <a:pt x="833" y="10836"/>
                        <a:pt x="905" y="10907"/>
                        <a:pt x="1000" y="10907"/>
                      </a:cubicBezTo>
                      <a:lnTo>
                        <a:pt x="2715" y="10907"/>
                      </a:lnTo>
                      <a:cubicBezTo>
                        <a:pt x="2798" y="10907"/>
                        <a:pt x="2869" y="10836"/>
                        <a:pt x="2869" y="10740"/>
                      </a:cubicBezTo>
                      <a:lnTo>
                        <a:pt x="2869" y="10359"/>
                      </a:lnTo>
                      <a:lnTo>
                        <a:pt x="3084" y="10800"/>
                      </a:lnTo>
                      <a:cubicBezTo>
                        <a:pt x="3108" y="10859"/>
                        <a:pt x="3167" y="10895"/>
                        <a:pt x="3227" y="10895"/>
                      </a:cubicBezTo>
                      <a:cubicBezTo>
                        <a:pt x="3262" y="10895"/>
                        <a:pt x="3274" y="10895"/>
                        <a:pt x="3286" y="10871"/>
                      </a:cubicBezTo>
                      <a:cubicBezTo>
                        <a:pt x="3370" y="10847"/>
                        <a:pt x="3405" y="10740"/>
                        <a:pt x="3370" y="10669"/>
                      </a:cubicBezTo>
                      <a:lnTo>
                        <a:pt x="2417" y="8609"/>
                      </a:lnTo>
                      <a:cubicBezTo>
                        <a:pt x="2381" y="8550"/>
                        <a:pt x="2393" y="8490"/>
                        <a:pt x="2429" y="8430"/>
                      </a:cubicBezTo>
                      <a:lnTo>
                        <a:pt x="2667" y="8073"/>
                      </a:lnTo>
                      <a:cubicBezTo>
                        <a:pt x="2715" y="8014"/>
                        <a:pt x="2691" y="7942"/>
                        <a:pt x="2667" y="7895"/>
                      </a:cubicBezTo>
                      <a:lnTo>
                        <a:pt x="2334" y="7454"/>
                      </a:lnTo>
                      <a:cubicBezTo>
                        <a:pt x="2322" y="7418"/>
                        <a:pt x="2322" y="7395"/>
                        <a:pt x="2322" y="7383"/>
                      </a:cubicBezTo>
                      <a:cubicBezTo>
                        <a:pt x="2322" y="7359"/>
                        <a:pt x="2334" y="7335"/>
                        <a:pt x="2369" y="7323"/>
                      </a:cubicBezTo>
                      <a:lnTo>
                        <a:pt x="2953" y="7049"/>
                      </a:lnTo>
                      <a:lnTo>
                        <a:pt x="3286" y="8371"/>
                      </a:lnTo>
                      <a:cubicBezTo>
                        <a:pt x="3316" y="8450"/>
                        <a:pt x="3370" y="8496"/>
                        <a:pt x="3442" y="8496"/>
                      </a:cubicBezTo>
                      <a:cubicBezTo>
                        <a:pt x="3457" y="8496"/>
                        <a:pt x="3472" y="8494"/>
                        <a:pt x="3489" y="8490"/>
                      </a:cubicBezTo>
                      <a:cubicBezTo>
                        <a:pt x="3572" y="8466"/>
                        <a:pt x="3620" y="8383"/>
                        <a:pt x="3608" y="8299"/>
                      </a:cubicBezTo>
                      <a:lnTo>
                        <a:pt x="3584" y="8252"/>
                      </a:lnTo>
                      <a:lnTo>
                        <a:pt x="3584" y="8252"/>
                      </a:lnTo>
                      <a:cubicBezTo>
                        <a:pt x="3751" y="8311"/>
                        <a:pt x="3917" y="8335"/>
                        <a:pt x="4084" y="8335"/>
                      </a:cubicBezTo>
                      <a:cubicBezTo>
                        <a:pt x="4239" y="8335"/>
                        <a:pt x="4405" y="8299"/>
                        <a:pt x="4572" y="8252"/>
                      </a:cubicBezTo>
                      <a:lnTo>
                        <a:pt x="4572" y="8252"/>
                      </a:lnTo>
                      <a:lnTo>
                        <a:pt x="4084" y="10121"/>
                      </a:lnTo>
                      <a:lnTo>
                        <a:pt x="3786" y="9002"/>
                      </a:lnTo>
                      <a:cubicBezTo>
                        <a:pt x="3755" y="8918"/>
                        <a:pt x="3696" y="8881"/>
                        <a:pt x="3618" y="8881"/>
                      </a:cubicBezTo>
                      <a:cubicBezTo>
                        <a:pt x="3607" y="8881"/>
                        <a:pt x="3596" y="8881"/>
                        <a:pt x="3584" y="8883"/>
                      </a:cubicBezTo>
                      <a:cubicBezTo>
                        <a:pt x="3500" y="8907"/>
                        <a:pt x="3453" y="8990"/>
                        <a:pt x="3465" y="9073"/>
                      </a:cubicBezTo>
                      <a:lnTo>
                        <a:pt x="3917" y="10788"/>
                      </a:lnTo>
                      <a:cubicBezTo>
                        <a:pt x="3929" y="10859"/>
                        <a:pt x="4001" y="10907"/>
                        <a:pt x="4060" y="10907"/>
                      </a:cubicBezTo>
                      <a:cubicBezTo>
                        <a:pt x="4143" y="10907"/>
                        <a:pt x="4203" y="10859"/>
                        <a:pt x="4215" y="10788"/>
                      </a:cubicBezTo>
                      <a:lnTo>
                        <a:pt x="5191" y="7061"/>
                      </a:lnTo>
                      <a:lnTo>
                        <a:pt x="5775" y="7335"/>
                      </a:lnTo>
                      <a:cubicBezTo>
                        <a:pt x="5810" y="7347"/>
                        <a:pt x="5822" y="7383"/>
                        <a:pt x="5822" y="7395"/>
                      </a:cubicBezTo>
                      <a:cubicBezTo>
                        <a:pt x="5822" y="7407"/>
                        <a:pt x="5822" y="7430"/>
                        <a:pt x="5810" y="7466"/>
                      </a:cubicBezTo>
                      <a:lnTo>
                        <a:pt x="5477" y="7918"/>
                      </a:lnTo>
                      <a:cubicBezTo>
                        <a:pt x="5429" y="7978"/>
                        <a:pt x="5429" y="8049"/>
                        <a:pt x="5477" y="8097"/>
                      </a:cubicBezTo>
                      <a:lnTo>
                        <a:pt x="5715" y="8454"/>
                      </a:lnTo>
                      <a:cubicBezTo>
                        <a:pt x="5751" y="8514"/>
                        <a:pt x="5763" y="8573"/>
                        <a:pt x="5727" y="8633"/>
                      </a:cubicBezTo>
                      <a:lnTo>
                        <a:pt x="4774" y="10681"/>
                      </a:lnTo>
                      <a:cubicBezTo>
                        <a:pt x="4751" y="10752"/>
                        <a:pt x="4774" y="10859"/>
                        <a:pt x="4858" y="10895"/>
                      </a:cubicBezTo>
                      <a:cubicBezTo>
                        <a:pt x="4870" y="10907"/>
                        <a:pt x="4894" y="10907"/>
                        <a:pt x="4917" y="10907"/>
                      </a:cubicBezTo>
                      <a:cubicBezTo>
                        <a:pt x="4977" y="10907"/>
                        <a:pt x="5036" y="10871"/>
                        <a:pt x="5060" y="10812"/>
                      </a:cubicBezTo>
                      <a:lnTo>
                        <a:pt x="6013" y="8764"/>
                      </a:lnTo>
                      <a:cubicBezTo>
                        <a:pt x="6084" y="8597"/>
                        <a:pt x="6072" y="8419"/>
                        <a:pt x="5965" y="8276"/>
                      </a:cubicBezTo>
                      <a:lnTo>
                        <a:pt x="5786" y="8014"/>
                      </a:lnTo>
                      <a:lnTo>
                        <a:pt x="5953" y="7811"/>
                      </a:lnTo>
                      <a:lnTo>
                        <a:pt x="7251" y="8276"/>
                      </a:lnTo>
                      <a:cubicBezTo>
                        <a:pt x="7596" y="8395"/>
                        <a:pt x="7834" y="8716"/>
                        <a:pt x="7834" y="9085"/>
                      </a:cubicBezTo>
                      <a:lnTo>
                        <a:pt x="7834" y="10752"/>
                      </a:lnTo>
                      <a:cubicBezTo>
                        <a:pt x="7834" y="10847"/>
                        <a:pt x="7906" y="10919"/>
                        <a:pt x="7989" y="10919"/>
                      </a:cubicBezTo>
                      <a:cubicBezTo>
                        <a:pt x="8084" y="10919"/>
                        <a:pt x="8156" y="10847"/>
                        <a:pt x="8156" y="10752"/>
                      </a:cubicBezTo>
                      <a:lnTo>
                        <a:pt x="8156" y="9085"/>
                      </a:lnTo>
                      <a:cubicBezTo>
                        <a:pt x="8215" y="8585"/>
                        <a:pt x="7906" y="8133"/>
                        <a:pt x="7430" y="7978"/>
                      </a:cubicBezTo>
                      <a:lnTo>
                        <a:pt x="6191" y="7537"/>
                      </a:lnTo>
                      <a:cubicBezTo>
                        <a:pt x="6203" y="7478"/>
                        <a:pt x="6203" y="7407"/>
                        <a:pt x="6191" y="7335"/>
                      </a:cubicBezTo>
                      <a:cubicBezTo>
                        <a:pt x="6167" y="7216"/>
                        <a:pt x="6084" y="7121"/>
                        <a:pt x="5965" y="7061"/>
                      </a:cubicBezTo>
                      <a:lnTo>
                        <a:pt x="5298" y="6752"/>
                      </a:lnTo>
                      <a:lnTo>
                        <a:pt x="5298" y="6525"/>
                      </a:lnTo>
                      <a:cubicBezTo>
                        <a:pt x="5989" y="6406"/>
                        <a:pt x="6608" y="6228"/>
                        <a:pt x="7025" y="6085"/>
                      </a:cubicBezTo>
                      <a:cubicBezTo>
                        <a:pt x="7156" y="6037"/>
                        <a:pt x="7263" y="5954"/>
                        <a:pt x="7322" y="5811"/>
                      </a:cubicBezTo>
                      <a:cubicBezTo>
                        <a:pt x="7382" y="5692"/>
                        <a:pt x="7382" y="5549"/>
                        <a:pt x="7334" y="5430"/>
                      </a:cubicBezTo>
                      <a:cubicBezTo>
                        <a:pt x="7263" y="5251"/>
                        <a:pt x="7180" y="4918"/>
                        <a:pt x="7180" y="4430"/>
                      </a:cubicBezTo>
                      <a:lnTo>
                        <a:pt x="7180" y="3061"/>
                      </a:lnTo>
                      <a:cubicBezTo>
                        <a:pt x="7180" y="1370"/>
                        <a:pt x="5810" y="1"/>
                        <a:pt x="4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96"/>
                <p:cNvSpPr/>
                <p:nvPr/>
              </p:nvSpPr>
              <p:spPr>
                <a:xfrm>
                  <a:off x="7686319" y="4368743"/>
                  <a:ext cx="21131" cy="10581"/>
                </a:xfrm>
                <a:custGeom>
                  <a:rect b="b" l="l" r="r" t="t"/>
                  <a:pathLst>
                    <a:path extrusionOk="0" h="334" w="667">
                      <a:moveTo>
                        <a:pt x="155" y="0"/>
                      </a:moveTo>
                      <a:cubicBezTo>
                        <a:pt x="72" y="0"/>
                        <a:pt x="0" y="72"/>
                        <a:pt x="0" y="167"/>
                      </a:cubicBezTo>
                      <a:cubicBezTo>
                        <a:pt x="0" y="250"/>
                        <a:pt x="72" y="334"/>
                        <a:pt x="155" y="334"/>
                      </a:cubicBezTo>
                      <a:lnTo>
                        <a:pt x="500" y="334"/>
                      </a:lnTo>
                      <a:cubicBezTo>
                        <a:pt x="596" y="334"/>
                        <a:pt x="667" y="250"/>
                        <a:pt x="667" y="167"/>
                      </a:cubicBezTo>
                      <a:cubicBezTo>
                        <a:pt x="667" y="72"/>
                        <a:pt x="596" y="0"/>
                        <a:pt x="5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96"/>
                <p:cNvSpPr/>
                <p:nvPr/>
              </p:nvSpPr>
              <p:spPr>
                <a:xfrm>
                  <a:off x="7751199" y="4368743"/>
                  <a:ext cx="21131" cy="10581"/>
                </a:xfrm>
                <a:custGeom>
                  <a:rect b="b" l="l" r="r" t="t"/>
                  <a:pathLst>
                    <a:path extrusionOk="0" h="334" w="667">
                      <a:moveTo>
                        <a:pt x="167" y="0"/>
                      </a:moveTo>
                      <a:cubicBezTo>
                        <a:pt x="72" y="0"/>
                        <a:pt x="0" y="72"/>
                        <a:pt x="0" y="167"/>
                      </a:cubicBezTo>
                      <a:cubicBezTo>
                        <a:pt x="0" y="250"/>
                        <a:pt x="72" y="334"/>
                        <a:pt x="167" y="334"/>
                      </a:cubicBezTo>
                      <a:lnTo>
                        <a:pt x="512" y="334"/>
                      </a:lnTo>
                      <a:cubicBezTo>
                        <a:pt x="595" y="334"/>
                        <a:pt x="667" y="250"/>
                        <a:pt x="667" y="167"/>
                      </a:cubicBezTo>
                      <a:cubicBezTo>
                        <a:pt x="667" y="72"/>
                        <a:pt x="595" y="0"/>
                        <a:pt x="5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96"/>
                <p:cNvSpPr/>
                <p:nvPr/>
              </p:nvSpPr>
              <p:spPr>
                <a:xfrm>
                  <a:off x="7794189" y="4558474"/>
                  <a:ext cx="37731" cy="37731"/>
                </a:xfrm>
                <a:custGeom>
                  <a:rect b="b" l="l" r="r" t="t"/>
                  <a:pathLst>
                    <a:path extrusionOk="0" h="1191" w="1191">
                      <a:moveTo>
                        <a:pt x="596" y="0"/>
                      </a:moveTo>
                      <a:cubicBezTo>
                        <a:pt x="500" y="0"/>
                        <a:pt x="429" y="72"/>
                        <a:pt x="429" y="155"/>
                      </a:cubicBezTo>
                      <a:lnTo>
                        <a:pt x="429" y="429"/>
                      </a:lnTo>
                      <a:lnTo>
                        <a:pt x="167" y="429"/>
                      </a:lnTo>
                      <a:cubicBezTo>
                        <a:pt x="72" y="429"/>
                        <a:pt x="0" y="500"/>
                        <a:pt x="0" y="595"/>
                      </a:cubicBezTo>
                      <a:cubicBezTo>
                        <a:pt x="0" y="679"/>
                        <a:pt x="72" y="750"/>
                        <a:pt x="167" y="750"/>
                      </a:cubicBezTo>
                      <a:lnTo>
                        <a:pt x="429" y="750"/>
                      </a:lnTo>
                      <a:lnTo>
                        <a:pt x="429" y="1024"/>
                      </a:lnTo>
                      <a:cubicBezTo>
                        <a:pt x="429" y="1107"/>
                        <a:pt x="500" y="1191"/>
                        <a:pt x="596" y="1191"/>
                      </a:cubicBezTo>
                      <a:cubicBezTo>
                        <a:pt x="679" y="1191"/>
                        <a:pt x="762" y="1107"/>
                        <a:pt x="762" y="1024"/>
                      </a:cubicBezTo>
                      <a:lnTo>
                        <a:pt x="762" y="750"/>
                      </a:lnTo>
                      <a:lnTo>
                        <a:pt x="1024" y="750"/>
                      </a:lnTo>
                      <a:cubicBezTo>
                        <a:pt x="1120" y="750"/>
                        <a:pt x="1191" y="679"/>
                        <a:pt x="1191" y="595"/>
                      </a:cubicBezTo>
                      <a:cubicBezTo>
                        <a:pt x="1191" y="500"/>
                        <a:pt x="1120" y="429"/>
                        <a:pt x="1024" y="429"/>
                      </a:cubicBezTo>
                      <a:lnTo>
                        <a:pt x="762" y="429"/>
                      </a:lnTo>
                      <a:lnTo>
                        <a:pt x="762" y="155"/>
                      </a:lnTo>
                      <a:cubicBezTo>
                        <a:pt x="762" y="72"/>
                        <a:pt x="679" y="0"/>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96"/>
                <p:cNvSpPr/>
                <p:nvPr/>
              </p:nvSpPr>
              <p:spPr>
                <a:xfrm>
                  <a:off x="7691197" y="4385343"/>
                  <a:ext cx="10613" cy="15492"/>
                </a:xfrm>
                <a:custGeom>
                  <a:rect b="b" l="l" r="r" t="t"/>
                  <a:pathLst>
                    <a:path extrusionOk="0" h="489" w="335">
                      <a:moveTo>
                        <a:pt x="168" y="0"/>
                      </a:moveTo>
                      <a:cubicBezTo>
                        <a:pt x="84" y="0"/>
                        <a:pt x="1" y="72"/>
                        <a:pt x="1" y="167"/>
                      </a:cubicBezTo>
                      <a:lnTo>
                        <a:pt x="1" y="322"/>
                      </a:lnTo>
                      <a:cubicBezTo>
                        <a:pt x="1" y="417"/>
                        <a:pt x="84" y="488"/>
                        <a:pt x="168" y="488"/>
                      </a:cubicBezTo>
                      <a:cubicBezTo>
                        <a:pt x="263" y="488"/>
                        <a:pt x="334" y="417"/>
                        <a:pt x="334" y="322"/>
                      </a:cubicBezTo>
                      <a:lnTo>
                        <a:pt x="334" y="167"/>
                      </a:lnTo>
                      <a:cubicBezTo>
                        <a:pt x="334" y="72"/>
                        <a:pt x="263" y="0"/>
                        <a:pt x="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96"/>
                <p:cNvSpPr/>
                <p:nvPr/>
              </p:nvSpPr>
              <p:spPr>
                <a:xfrm>
                  <a:off x="7756458" y="4385343"/>
                  <a:ext cx="10233" cy="15492"/>
                </a:xfrm>
                <a:custGeom>
                  <a:rect b="b" l="l" r="r" t="t"/>
                  <a:pathLst>
                    <a:path extrusionOk="0" h="489" w="323">
                      <a:moveTo>
                        <a:pt x="167" y="0"/>
                      </a:moveTo>
                      <a:cubicBezTo>
                        <a:pt x="72" y="0"/>
                        <a:pt x="1" y="72"/>
                        <a:pt x="1" y="167"/>
                      </a:cubicBezTo>
                      <a:lnTo>
                        <a:pt x="1" y="322"/>
                      </a:lnTo>
                      <a:cubicBezTo>
                        <a:pt x="1" y="417"/>
                        <a:pt x="72" y="488"/>
                        <a:pt x="167" y="488"/>
                      </a:cubicBezTo>
                      <a:cubicBezTo>
                        <a:pt x="251" y="488"/>
                        <a:pt x="322" y="417"/>
                        <a:pt x="322" y="322"/>
                      </a:cubicBezTo>
                      <a:lnTo>
                        <a:pt x="322" y="167"/>
                      </a:lnTo>
                      <a:cubicBezTo>
                        <a:pt x="322" y="72"/>
                        <a:pt x="251"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96"/>
                <p:cNvSpPr/>
                <p:nvPr/>
              </p:nvSpPr>
              <p:spPr>
                <a:xfrm>
                  <a:off x="7699878" y="4415122"/>
                  <a:ext cx="58893" cy="32092"/>
                </a:xfrm>
                <a:custGeom>
                  <a:rect b="b" l="l" r="r" t="t"/>
                  <a:pathLst>
                    <a:path extrusionOk="0" h="1013" w="1859">
                      <a:moveTo>
                        <a:pt x="1501" y="322"/>
                      </a:moveTo>
                      <a:cubicBezTo>
                        <a:pt x="1430" y="537"/>
                        <a:pt x="1191" y="679"/>
                        <a:pt x="918" y="679"/>
                      </a:cubicBezTo>
                      <a:cubicBezTo>
                        <a:pt x="656" y="679"/>
                        <a:pt x="418" y="537"/>
                        <a:pt x="346" y="322"/>
                      </a:cubicBezTo>
                      <a:close/>
                      <a:moveTo>
                        <a:pt x="168" y="1"/>
                      </a:moveTo>
                      <a:cubicBezTo>
                        <a:pt x="72" y="1"/>
                        <a:pt x="1" y="72"/>
                        <a:pt x="1" y="156"/>
                      </a:cubicBezTo>
                      <a:cubicBezTo>
                        <a:pt x="1" y="620"/>
                        <a:pt x="418" y="1013"/>
                        <a:pt x="918" y="1013"/>
                      </a:cubicBezTo>
                      <a:cubicBezTo>
                        <a:pt x="1430" y="1013"/>
                        <a:pt x="1846" y="632"/>
                        <a:pt x="1846" y="156"/>
                      </a:cubicBezTo>
                      <a:cubicBezTo>
                        <a:pt x="1858" y="72"/>
                        <a:pt x="1787" y="1"/>
                        <a:pt x="16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58" name="Google Shape;1658;p96"/>
              <p:cNvCxnSpPr/>
              <p:nvPr/>
            </p:nvCxnSpPr>
            <p:spPr>
              <a:xfrm flipH="1" rot="10800000">
                <a:off x="5847535" y="3299010"/>
                <a:ext cx="525900" cy="434700"/>
              </a:xfrm>
              <a:prstGeom prst="straightConnector1">
                <a:avLst/>
              </a:prstGeom>
              <a:noFill/>
              <a:ln cap="flat" cmpd="sng" w="9525">
                <a:solidFill>
                  <a:schemeClr val="accent1"/>
                </a:solidFill>
                <a:prstDash val="solid"/>
                <a:round/>
                <a:headEnd len="med" w="med" type="none"/>
                <a:tailEnd len="med" w="med" type="none"/>
              </a:ln>
            </p:spPr>
          </p:cxnSp>
          <p:cxnSp>
            <p:nvCxnSpPr>
              <p:cNvPr id="1659" name="Google Shape;1659;p96"/>
              <p:cNvCxnSpPr/>
              <p:nvPr/>
            </p:nvCxnSpPr>
            <p:spPr>
              <a:xfrm flipH="1">
                <a:off x="6747333" y="2753250"/>
                <a:ext cx="505200" cy="374100"/>
              </a:xfrm>
              <a:prstGeom prst="straightConnector1">
                <a:avLst/>
              </a:prstGeom>
              <a:noFill/>
              <a:ln cap="flat" cmpd="sng" w="9525">
                <a:solidFill>
                  <a:schemeClr val="accent1"/>
                </a:solidFill>
                <a:prstDash val="solid"/>
                <a:round/>
                <a:headEnd len="med" w="med" type="none"/>
                <a:tailEnd len="med" w="med" type="none"/>
              </a:ln>
            </p:spPr>
          </p:cxnSp>
          <p:cxnSp>
            <p:nvCxnSpPr>
              <p:cNvPr id="1660" name="Google Shape;1660;p96"/>
              <p:cNvCxnSpPr/>
              <p:nvPr/>
            </p:nvCxnSpPr>
            <p:spPr>
              <a:xfrm flipH="1" rot="10800000">
                <a:off x="6777468" y="3187745"/>
                <a:ext cx="1223100" cy="50700"/>
              </a:xfrm>
              <a:prstGeom prst="straightConnector1">
                <a:avLst/>
              </a:prstGeom>
              <a:noFill/>
              <a:ln cap="flat" cmpd="sng" w="9525">
                <a:solidFill>
                  <a:schemeClr val="accent1"/>
                </a:solidFill>
                <a:prstDash val="solid"/>
                <a:round/>
                <a:headEnd len="med" w="med" type="none"/>
                <a:tailEnd len="med" w="med" type="none"/>
              </a:ln>
            </p:spPr>
          </p:cxnSp>
          <p:cxnSp>
            <p:nvCxnSpPr>
              <p:cNvPr id="1661" name="Google Shape;1661;p96"/>
              <p:cNvCxnSpPr/>
              <p:nvPr/>
            </p:nvCxnSpPr>
            <p:spPr>
              <a:xfrm>
                <a:off x="7606316" y="2712822"/>
                <a:ext cx="424500" cy="354000"/>
              </a:xfrm>
              <a:prstGeom prst="straightConnector1">
                <a:avLst/>
              </a:prstGeom>
              <a:noFill/>
              <a:ln cap="flat" cmpd="sng" w="9525">
                <a:solidFill>
                  <a:schemeClr val="accent1"/>
                </a:solidFill>
                <a:prstDash val="solid"/>
                <a:round/>
                <a:headEnd len="med" w="med" type="none"/>
                <a:tailEnd len="med" w="med" type="none"/>
              </a:ln>
            </p:spPr>
          </p:cxnSp>
          <p:cxnSp>
            <p:nvCxnSpPr>
              <p:cNvPr id="1662" name="Google Shape;1662;p96"/>
              <p:cNvCxnSpPr/>
              <p:nvPr/>
            </p:nvCxnSpPr>
            <p:spPr>
              <a:xfrm flipH="1">
                <a:off x="6130627" y="2055815"/>
                <a:ext cx="454800" cy="363900"/>
              </a:xfrm>
              <a:prstGeom prst="straightConnector1">
                <a:avLst/>
              </a:prstGeom>
              <a:noFill/>
              <a:ln cap="flat" cmpd="sng" w="9525">
                <a:solidFill>
                  <a:schemeClr val="accent1"/>
                </a:solidFill>
                <a:prstDash val="solid"/>
                <a:round/>
                <a:headEnd len="med" w="med" type="none"/>
                <a:tailEnd len="med" w="med" type="none"/>
              </a:ln>
            </p:spPr>
          </p:cxnSp>
          <p:cxnSp>
            <p:nvCxnSpPr>
              <p:cNvPr id="1663" name="Google Shape;1663;p96"/>
              <p:cNvCxnSpPr/>
              <p:nvPr/>
            </p:nvCxnSpPr>
            <p:spPr>
              <a:xfrm>
                <a:off x="6979637" y="2065915"/>
                <a:ext cx="288900" cy="328800"/>
              </a:xfrm>
              <a:prstGeom prst="straightConnector1">
                <a:avLst/>
              </a:prstGeom>
              <a:noFill/>
              <a:ln cap="flat" cmpd="sng" w="9525">
                <a:solidFill>
                  <a:schemeClr val="accent1"/>
                </a:solidFill>
                <a:prstDash val="solid"/>
                <a:round/>
                <a:headEnd len="med" w="med" type="none"/>
                <a:tailEnd len="med" w="med" type="none"/>
              </a:ln>
            </p:spPr>
          </p:cxnSp>
          <p:cxnSp>
            <p:nvCxnSpPr>
              <p:cNvPr id="1664" name="Google Shape;1664;p96"/>
              <p:cNvCxnSpPr/>
              <p:nvPr/>
            </p:nvCxnSpPr>
            <p:spPr>
              <a:xfrm flipH="1" rot="10800000">
                <a:off x="6140690" y="2621895"/>
                <a:ext cx="1081800" cy="30300"/>
              </a:xfrm>
              <a:prstGeom prst="straightConnector1">
                <a:avLst/>
              </a:prstGeom>
              <a:noFill/>
              <a:ln cap="flat" cmpd="sng" w="9525">
                <a:solidFill>
                  <a:schemeClr val="accent1"/>
                </a:solidFill>
                <a:prstDash val="solid"/>
                <a:round/>
                <a:headEnd len="med" w="med" type="none"/>
                <a:tailEnd len="med" w="med" type="none"/>
              </a:ln>
            </p:spPr>
          </p:cxnSp>
          <p:cxnSp>
            <p:nvCxnSpPr>
              <p:cNvPr id="1665" name="Google Shape;1665;p96"/>
              <p:cNvCxnSpPr/>
              <p:nvPr/>
            </p:nvCxnSpPr>
            <p:spPr>
              <a:xfrm>
                <a:off x="6019376" y="2783578"/>
                <a:ext cx="388800" cy="285600"/>
              </a:xfrm>
              <a:prstGeom prst="straightConnector1">
                <a:avLst/>
              </a:prstGeom>
              <a:noFill/>
              <a:ln cap="flat" cmpd="sng" w="9525">
                <a:solidFill>
                  <a:schemeClr val="accent1"/>
                </a:solidFill>
                <a:prstDash val="solid"/>
                <a:round/>
                <a:headEnd len="med" w="med" type="none"/>
                <a:tailEnd len="med" w="med" type="none"/>
              </a:ln>
            </p:spPr>
          </p:cxnSp>
        </p:grpSp>
        <p:sp>
          <p:nvSpPr>
            <p:cNvPr id="1666" name="Google Shape;1666;p96"/>
            <p:cNvSpPr txBox="1"/>
            <p:nvPr/>
          </p:nvSpPr>
          <p:spPr>
            <a:xfrm>
              <a:off x="1184450" y="4315975"/>
              <a:ext cx="138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Questrial"/>
                  <a:ea typeface="Questrial"/>
                  <a:cs typeface="Questrial"/>
                  <a:sym typeface="Questrial"/>
                </a:rPr>
                <a:t>Social network</a:t>
              </a:r>
              <a:endParaRPr>
                <a:solidFill>
                  <a:schemeClr val="dk1"/>
                </a:solidFill>
                <a:latin typeface="Questrial"/>
                <a:ea typeface="Questrial"/>
                <a:cs typeface="Questrial"/>
                <a:sym typeface="Questrial"/>
              </a:endParaRPr>
            </a:p>
          </p:txBody>
        </p:sp>
      </p:grpSp>
      <p:grpSp>
        <p:nvGrpSpPr>
          <p:cNvPr id="1667" name="Google Shape;1667;p96"/>
          <p:cNvGrpSpPr/>
          <p:nvPr/>
        </p:nvGrpSpPr>
        <p:grpSpPr>
          <a:xfrm>
            <a:off x="3243110" y="2586800"/>
            <a:ext cx="2268600" cy="2082100"/>
            <a:chOff x="3550825" y="2634075"/>
            <a:chExt cx="2268600" cy="2082100"/>
          </a:xfrm>
        </p:grpSpPr>
        <p:pic>
          <p:nvPicPr>
            <p:cNvPr id="1668" name="Google Shape;1668;p96"/>
            <p:cNvPicPr preferRelativeResize="0"/>
            <p:nvPr/>
          </p:nvPicPr>
          <p:blipFill>
            <a:blip r:embed="rId3">
              <a:alphaModFix/>
            </a:blip>
            <a:stretch>
              <a:fillRect/>
            </a:stretch>
          </p:blipFill>
          <p:spPr>
            <a:xfrm>
              <a:off x="4078075" y="2634075"/>
              <a:ext cx="1214100" cy="1178526"/>
            </a:xfrm>
            <a:prstGeom prst="rect">
              <a:avLst/>
            </a:prstGeom>
            <a:noFill/>
            <a:ln>
              <a:noFill/>
            </a:ln>
          </p:spPr>
        </p:pic>
        <p:sp>
          <p:nvSpPr>
            <p:cNvPr id="1669" name="Google Shape;1669;p96"/>
            <p:cNvSpPr txBox="1"/>
            <p:nvPr/>
          </p:nvSpPr>
          <p:spPr>
            <a:xfrm>
              <a:off x="3550825" y="4315975"/>
              <a:ext cx="226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Questrial"/>
                  <a:ea typeface="Questrial"/>
                  <a:cs typeface="Questrial"/>
                  <a:sym typeface="Questrial"/>
                </a:rPr>
                <a:t>Cấu trúc phân tử Caffeine</a:t>
              </a:r>
              <a:endParaRPr>
                <a:solidFill>
                  <a:schemeClr val="dk1"/>
                </a:solidFill>
                <a:latin typeface="Questrial"/>
                <a:ea typeface="Questrial"/>
                <a:cs typeface="Questrial"/>
                <a:sym typeface="Questrial"/>
              </a:endParaRPr>
            </a:p>
          </p:txBody>
        </p:sp>
      </p:grpSp>
      <p:grpSp>
        <p:nvGrpSpPr>
          <p:cNvPr id="1670" name="Google Shape;1670;p96"/>
          <p:cNvGrpSpPr/>
          <p:nvPr/>
        </p:nvGrpSpPr>
        <p:grpSpPr>
          <a:xfrm>
            <a:off x="5791850" y="1713483"/>
            <a:ext cx="2888400" cy="2955417"/>
            <a:chOff x="5993750" y="1760758"/>
            <a:chExt cx="2888400" cy="2955417"/>
          </a:xfrm>
        </p:grpSpPr>
        <p:grpSp>
          <p:nvGrpSpPr>
            <p:cNvPr id="1671" name="Google Shape;1671;p96"/>
            <p:cNvGrpSpPr/>
            <p:nvPr/>
          </p:nvGrpSpPr>
          <p:grpSpPr>
            <a:xfrm>
              <a:off x="6445114" y="1760758"/>
              <a:ext cx="1985651" cy="2475186"/>
              <a:chOff x="6496881" y="2571752"/>
              <a:chExt cx="1792266" cy="2234124"/>
            </a:xfrm>
          </p:grpSpPr>
          <p:grpSp>
            <p:nvGrpSpPr>
              <p:cNvPr id="1672" name="Google Shape;1672;p96"/>
              <p:cNvGrpSpPr/>
              <p:nvPr/>
            </p:nvGrpSpPr>
            <p:grpSpPr>
              <a:xfrm>
                <a:off x="6520707" y="2576739"/>
                <a:ext cx="211598" cy="270539"/>
                <a:chOff x="4899999" y="2882095"/>
                <a:chExt cx="271244" cy="346801"/>
              </a:xfrm>
            </p:grpSpPr>
            <p:sp>
              <p:nvSpPr>
                <p:cNvPr id="1673" name="Google Shape;1673;p96"/>
                <p:cNvSpPr/>
                <p:nvPr/>
              </p:nvSpPr>
              <p:spPr>
                <a:xfrm>
                  <a:off x="4899999" y="2882095"/>
                  <a:ext cx="271244" cy="346801"/>
                </a:xfrm>
                <a:custGeom>
                  <a:rect b="b" l="l" r="r" t="t"/>
                  <a:pathLst>
                    <a:path extrusionOk="0" h="10947" w="8562">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96"/>
                <p:cNvSpPr/>
                <p:nvPr/>
              </p:nvSpPr>
              <p:spPr>
                <a:xfrm>
                  <a:off x="5090491" y="3141364"/>
                  <a:ext cx="10581" cy="86391"/>
                </a:xfrm>
                <a:custGeom>
                  <a:rect b="b" l="l" r="r" t="t"/>
                  <a:pathLst>
                    <a:path extrusionOk="0" h="2727" w="334">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96"/>
                <p:cNvSpPr/>
                <p:nvPr/>
              </p:nvSpPr>
              <p:spPr>
                <a:xfrm>
                  <a:off x="5031281" y="3152294"/>
                  <a:ext cx="10201" cy="10613"/>
                </a:xfrm>
                <a:custGeom>
                  <a:rect b="b" l="l" r="r" t="t"/>
                  <a:pathLst>
                    <a:path extrusionOk="0" h="335" w="322">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96"/>
                <p:cNvSpPr/>
                <p:nvPr/>
              </p:nvSpPr>
              <p:spPr>
                <a:xfrm>
                  <a:off x="5031281" y="3217555"/>
                  <a:ext cx="10201" cy="10201"/>
                </a:xfrm>
                <a:custGeom>
                  <a:rect b="b" l="l" r="r" t="t"/>
                  <a:pathLst>
                    <a:path extrusionOk="0" h="322" w="322">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96"/>
                <p:cNvSpPr/>
                <p:nvPr/>
              </p:nvSpPr>
              <p:spPr>
                <a:xfrm>
                  <a:off x="5031281" y="3184734"/>
                  <a:ext cx="10201" cy="10613"/>
                </a:xfrm>
                <a:custGeom>
                  <a:rect b="b" l="l" r="r" t="t"/>
                  <a:pathLst>
                    <a:path extrusionOk="0" h="335" w="322">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96"/>
                <p:cNvSpPr/>
                <p:nvPr/>
              </p:nvSpPr>
              <p:spPr>
                <a:xfrm>
                  <a:off x="4998841" y="2995763"/>
                  <a:ext cx="10201" cy="15492"/>
                </a:xfrm>
                <a:custGeom>
                  <a:rect b="b" l="l" r="r" t="t"/>
                  <a:pathLst>
                    <a:path extrusionOk="0" h="489" w="322">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96"/>
                <p:cNvSpPr/>
                <p:nvPr/>
              </p:nvSpPr>
              <p:spPr>
                <a:xfrm>
                  <a:off x="5063721" y="2995763"/>
                  <a:ext cx="10201" cy="15492"/>
                </a:xfrm>
                <a:custGeom>
                  <a:rect b="b" l="l" r="r" t="t"/>
                  <a:pathLst>
                    <a:path extrusionOk="0" h="489" w="322">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96"/>
                <p:cNvSpPr/>
                <p:nvPr/>
              </p:nvSpPr>
              <p:spPr>
                <a:xfrm>
                  <a:off x="4993550"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96"/>
                <p:cNvSpPr/>
                <p:nvPr/>
              </p:nvSpPr>
              <p:spPr>
                <a:xfrm>
                  <a:off x="5058051"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96"/>
                <p:cNvSpPr/>
                <p:nvPr/>
              </p:nvSpPr>
              <p:spPr>
                <a:xfrm>
                  <a:off x="5007141" y="3025574"/>
                  <a:ext cx="58481" cy="32092"/>
                </a:xfrm>
                <a:custGeom>
                  <a:rect b="b" l="l" r="r" t="t"/>
                  <a:pathLst>
                    <a:path extrusionOk="0" h="1013" w="1846">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96"/>
              <p:cNvGrpSpPr/>
              <p:nvPr/>
            </p:nvGrpSpPr>
            <p:grpSpPr>
              <a:xfrm>
                <a:off x="6496881" y="3061527"/>
                <a:ext cx="259270" cy="276916"/>
                <a:chOff x="5289631" y="1500214"/>
                <a:chExt cx="332355" cy="354974"/>
              </a:xfrm>
            </p:grpSpPr>
            <p:sp>
              <p:nvSpPr>
                <p:cNvPr id="1684" name="Google Shape;1684;p96"/>
                <p:cNvSpPr/>
                <p:nvPr/>
              </p:nvSpPr>
              <p:spPr>
                <a:xfrm>
                  <a:off x="5432603" y="1667040"/>
                  <a:ext cx="45651" cy="16157"/>
                </a:xfrm>
                <a:custGeom>
                  <a:rect b="b" l="l" r="r" t="t"/>
                  <a:pathLst>
                    <a:path extrusionOk="0" h="510" w="1441">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96"/>
                <p:cNvSpPr/>
                <p:nvPr/>
              </p:nvSpPr>
              <p:spPr>
                <a:xfrm>
                  <a:off x="5416763" y="1628074"/>
                  <a:ext cx="10581" cy="15872"/>
                </a:xfrm>
                <a:custGeom>
                  <a:rect b="b" l="l" r="r" t="t"/>
                  <a:pathLst>
                    <a:path extrusionOk="0" h="501" w="334">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96"/>
                <p:cNvSpPr/>
                <p:nvPr/>
              </p:nvSpPr>
              <p:spPr>
                <a:xfrm>
                  <a:off x="5483893" y="1628074"/>
                  <a:ext cx="10233" cy="15872"/>
                </a:xfrm>
                <a:custGeom>
                  <a:rect b="b" l="l" r="r" t="t"/>
                  <a:pathLst>
                    <a:path extrusionOk="0" h="501" w="323">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96"/>
                <p:cNvSpPr/>
                <p:nvPr/>
              </p:nvSpPr>
              <p:spPr>
                <a:xfrm>
                  <a:off x="5411093" y="1611474"/>
                  <a:ext cx="21923" cy="10613"/>
                </a:xfrm>
                <a:custGeom>
                  <a:rect b="b" l="l" r="r" t="t"/>
                  <a:pathLst>
                    <a:path extrusionOk="0" h="335" w="692">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96"/>
                <p:cNvSpPr/>
                <p:nvPr/>
              </p:nvSpPr>
              <p:spPr>
                <a:xfrm>
                  <a:off x="5478254" y="1611474"/>
                  <a:ext cx="21511" cy="10613"/>
                </a:xfrm>
                <a:custGeom>
                  <a:rect b="b" l="l" r="r" t="t"/>
                  <a:pathLst>
                    <a:path extrusionOk="0" h="335" w="679">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96"/>
                <p:cNvSpPr/>
                <p:nvPr/>
              </p:nvSpPr>
              <p:spPr>
                <a:xfrm>
                  <a:off x="5289631" y="1500214"/>
                  <a:ext cx="332355" cy="354974"/>
                </a:xfrm>
                <a:custGeom>
                  <a:rect b="b" l="l" r="r" t="t"/>
                  <a:pathLst>
                    <a:path extrusionOk="0" h="11205" w="10491">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0" name="Google Shape;1690;p96"/>
              <p:cNvGrpSpPr/>
              <p:nvPr/>
            </p:nvGrpSpPr>
            <p:grpSpPr>
              <a:xfrm>
                <a:off x="6517480" y="3547720"/>
                <a:ext cx="218048" cy="277509"/>
                <a:chOff x="7594288" y="2415259"/>
                <a:chExt cx="279513" cy="355735"/>
              </a:xfrm>
            </p:grpSpPr>
            <p:sp>
              <p:nvSpPr>
                <p:cNvPr id="1691" name="Google Shape;1691;p96"/>
                <p:cNvSpPr/>
                <p:nvPr/>
              </p:nvSpPr>
              <p:spPr>
                <a:xfrm>
                  <a:off x="7696108" y="2531841"/>
                  <a:ext cx="10233" cy="16220"/>
                </a:xfrm>
                <a:custGeom>
                  <a:rect b="b" l="l" r="r" t="t"/>
                  <a:pathLst>
                    <a:path extrusionOk="0" h="512" w="323">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96"/>
                <p:cNvSpPr/>
                <p:nvPr/>
              </p:nvSpPr>
              <p:spPr>
                <a:xfrm>
                  <a:off x="7762889" y="2531841"/>
                  <a:ext cx="10581" cy="16220"/>
                </a:xfrm>
                <a:custGeom>
                  <a:rect b="b" l="l" r="r" t="t"/>
                  <a:pathLst>
                    <a:path extrusionOk="0" h="512" w="334">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96"/>
                <p:cNvSpPr/>
                <p:nvPr/>
              </p:nvSpPr>
              <p:spPr>
                <a:xfrm>
                  <a:off x="7711948" y="2571156"/>
                  <a:ext cx="45302" cy="15777"/>
                </a:xfrm>
                <a:custGeom>
                  <a:rect b="b" l="l" r="r" t="t"/>
                  <a:pathLst>
                    <a:path extrusionOk="0" h="498" w="143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96"/>
                <p:cNvSpPr/>
                <p:nvPr/>
              </p:nvSpPr>
              <p:spPr>
                <a:xfrm>
                  <a:off x="7594288" y="2415259"/>
                  <a:ext cx="279513" cy="355735"/>
                </a:xfrm>
                <a:custGeom>
                  <a:rect b="b" l="l" r="r" t="t"/>
                  <a:pathLst>
                    <a:path extrusionOk="0" h="11229" w="8823">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96"/>
                <p:cNvSpPr/>
                <p:nvPr/>
              </p:nvSpPr>
              <p:spPr>
                <a:xfrm>
                  <a:off x="7690469" y="2515241"/>
                  <a:ext cx="21511" cy="10581"/>
                </a:xfrm>
                <a:custGeom>
                  <a:rect b="b" l="l" r="r" t="t"/>
                  <a:pathLst>
                    <a:path extrusionOk="0" h="334" w="679">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96"/>
                <p:cNvSpPr/>
                <p:nvPr/>
              </p:nvSpPr>
              <p:spPr>
                <a:xfrm>
                  <a:off x="7757218" y="2515241"/>
                  <a:ext cx="21923" cy="10581"/>
                </a:xfrm>
                <a:custGeom>
                  <a:rect b="b" l="l" r="r" t="t"/>
                  <a:pathLst>
                    <a:path extrusionOk="0" h="334" w="692">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7" name="Google Shape;1697;p96"/>
              <p:cNvGrpSpPr/>
              <p:nvPr/>
            </p:nvGrpSpPr>
            <p:grpSpPr>
              <a:xfrm>
                <a:off x="6520860" y="4034493"/>
                <a:ext cx="211301" cy="281339"/>
                <a:chOff x="6248458" y="2869772"/>
                <a:chExt cx="270864" cy="360645"/>
              </a:xfrm>
            </p:grpSpPr>
            <p:sp>
              <p:nvSpPr>
                <p:cNvPr id="1698" name="Google Shape;1698;p96"/>
                <p:cNvSpPr/>
                <p:nvPr/>
              </p:nvSpPr>
              <p:spPr>
                <a:xfrm>
                  <a:off x="6345399" y="2995003"/>
                  <a:ext cx="10201" cy="15872"/>
                </a:xfrm>
                <a:custGeom>
                  <a:rect b="b" l="l" r="r" t="t"/>
                  <a:pathLst>
                    <a:path extrusionOk="0" h="501" w="322">
                      <a:moveTo>
                        <a:pt x="155" y="1"/>
                      </a:moveTo>
                      <a:cubicBezTo>
                        <a:pt x="72" y="1"/>
                        <a:pt x="0" y="72"/>
                        <a:pt x="0" y="156"/>
                      </a:cubicBezTo>
                      <a:lnTo>
                        <a:pt x="0" y="334"/>
                      </a:lnTo>
                      <a:cubicBezTo>
                        <a:pt x="0" y="429"/>
                        <a:pt x="72" y="501"/>
                        <a:pt x="155" y="501"/>
                      </a:cubicBezTo>
                      <a:cubicBezTo>
                        <a:pt x="251" y="501"/>
                        <a:pt x="322" y="429"/>
                        <a:pt x="322" y="334"/>
                      </a:cubicBezTo>
                      <a:lnTo>
                        <a:pt x="322" y="156"/>
                      </a:lnTo>
                      <a:cubicBezTo>
                        <a:pt x="322" y="72"/>
                        <a:pt x="251"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96"/>
                <p:cNvSpPr/>
                <p:nvPr/>
              </p:nvSpPr>
              <p:spPr>
                <a:xfrm>
                  <a:off x="6412529" y="2995003"/>
                  <a:ext cx="10993" cy="15872"/>
                </a:xfrm>
                <a:custGeom>
                  <a:rect b="b" l="l" r="r" t="t"/>
                  <a:pathLst>
                    <a:path extrusionOk="0" h="501" w="347">
                      <a:moveTo>
                        <a:pt x="167" y="1"/>
                      </a:moveTo>
                      <a:cubicBezTo>
                        <a:pt x="84" y="1"/>
                        <a:pt x="1" y="72"/>
                        <a:pt x="1" y="156"/>
                      </a:cubicBezTo>
                      <a:lnTo>
                        <a:pt x="1" y="334"/>
                      </a:lnTo>
                      <a:cubicBezTo>
                        <a:pt x="1" y="429"/>
                        <a:pt x="84" y="501"/>
                        <a:pt x="167" y="501"/>
                      </a:cubicBezTo>
                      <a:cubicBezTo>
                        <a:pt x="251" y="501"/>
                        <a:pt x="334" y="429"/>
                        <a:pt x="334" y="334"/>
                      </a:cubicBezTo>
                      <a:lnTo>
                        <a:pt x="334" y="156"/>
                      </a:lnTo>
                      <a:cubicBezTo>
                        <a:pt x="346" y="72"/>
                        <a:pt x="275"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96"/>
                <p:cNvSpPr/>
                <p:nvPr/>
              </p:nvSpPr>
              <p:spPr>
                <a:xfrm>
                  <a:off x="6248458" y="2869772"/>
                  <a:ext cx="270864" cy="360645"/>
                </a:xfrm>
                <a:custGeom>
                  <a:rect b="b" l="l" r="r" t="t"/>
                  <a:pathLst>
                    <a:path extrusionOk="0" h="11384" w="8550">
                      <a:moveTo>
                        <a:pt x="4275" y="513"/>
                      </a:moveTo>
                      <a:cubicBezTo>
                        <a:pt x="5585" y="513"/>
                        <a:pt x="6668" y="1537"/>
                        <a:pt x="6775" y="2823"/>
                      </a:cubicBezTo>
                      <a:cubicBezTo>
                        <a:pt x="6073" y="2608"/>
                        <a:pt x="5204" y="2489"/>
                        <a:pt x="4275" y="2489"/>
                      </a:cubicBezTo>
                      <a:cubicBezTo>
                        <a:pt x="3358" y="2489"/>
                        <a:pt x="2477" y="2608"/>
                        <a:pt x="1775" y="2823"/>
                      </a:cubicBezTo>
                      <a:cubicBezTo>
                        <a:pt x="1882" y="1537"/>
                        <a:pt x="2965" y="513"/>
                        <a:pt x="4275" y="513"/>
                      </a:cubicBezTo>
                      <a:close/>
                      <a:moveTo>
                        <a:pt x="2156" y="3073"/>
                      </a:moveTo>
                      <a:lnTo>
                        <a:pt x="2156" y="3382"/>
                      </a:lnTo>
                      <a:cubicBezTo>
                        <a:pt x="2156" y="3490"/>
                        <a:pt x="2120" y="3573"/>
                        <a:pt x="2060" y="3632"/>
                      </a:cubicBezTo>
                      <a:cubicBezTo>
                        <a:pt x="1977" y="3716"/>
                        <a:pt x="1894" y="3740"/>
                        <a:pt x="1798" y="3740"/>
                      </a:cubicBezTo>
                      <a:lnTo>
                        <a:pt x="1787" y="3740"/>
                      </a:lnTo>
                      <a:lnTo>
                        <a:pt x="1787" y="3168"/>
                      </a:lnTo>
                      <a:lnTo>
                        <a:pt x="1775" y="3168"/>
                      </a:lnTo>
                      <a:cubicBezTo>
                        <a:pt x="1894" y="3132"/>
                        <a:pt x="2025" y="3097"/>
                        <a:pt x="2156" y="3073"/>
                      </a:cubicBezTo>
                      <a:close/>
                      <a:moveTo>
                        <a:pt x="4263" y="2835"/>
                      </a:moveTo>
                      <a:cubicBezTo>
                        <a:pt x="5204" y="2835"/>
                        <a:pt x="6073" y="2954"/>
                        <a:pt x="6763" y="3180"/>
                      </a:cubicBezTo>
                      <a:lnTo>
                        <a:pt x="6763" y="4430"/>
                      </a:lnTo>
                      <a:cubicBezTo>
                        <a:pt x="6692" y="4371"/>
                        <a:pt x="6597" y="4287"/>
                        <a:pt x="6489" y="4204"/>
                      </a:cubicBezTo>
                      <a:cubicBezTo>
                        <a:pt x="6459" y="4178"/>
                        <a:pt x="6421" y="4166"/>
                        <a:pt x="6384" y="4166"/>
                      </a:cubicBezTo>
                      <a:cubicBezTo>
                        <a:pt x="6334" y="4166"/>
                        <a:pt x="6285" y="4187"/>
                        <a:pt x="6251" y="4228"/>
                      </a:cubicBezTo>
                      <a:cubicBezTo>
                        <a:pt x="6192" y="4311"/>
                        <a:pt x="6216" y="4406"/>
                        <a:pt x="6287" y="4466"/>
                      </a:cubicBezTo>
                      <a:cubicBezTo>
                        <a:pt x="6335" y="4502"/>
                        <a:pt x="6370" y="4525"/>
                        <a:pt x="6406" y="4561"/>
                      </a:cubicBezTo>
                      <a:lnTo>
                        <a:pt x="6406" y="4621"/>
                      </a:lnTo>
                      <a:cubicBezTo>
                        <a:pt x="6406" y="5811"/>
                        <a:pt x="5442" y="6764"/>
                        <a:pt x="4251" y="6764"/>
                      </a:cubicBezTo>
                      <a:cubicBezTo>
                        <a:pt x="3060" y="6764"/>
                        <a:pt x="2084" y="5799"/>
                        <a:pt x="2084" y="4609"/>
                      </a:cubicBezTo>
                      <a:cubicBezTo>
                        <a:pt x="2084" y="4513"/>
                        <a:pt x="2013" y="4442"/>
                        <a:pt x="1929" y="4442"/>
                      </a:cubicBezTo>
                      <a:cubicBezTo>
                        <a:pt x="1834" y="4442"/>
                        <a:pt x="1763" y="4513"/>
                        <a:pt x="1763" y="4609"/>
                      </a:cubicBezTo>
                      <a:lnTo>
                        <a:pt x="1763" y="4621"/>
                      </a:lnTo>
                      <a:lnTo>
                        <a:pt x="1656" y="4621"/>
                      </a:lnTo>
                      <a:cubicBezTo>
                        <a:pt x="1584" y="4621"/>
                        <a:pt x="1513" y="4585"/>
                        <a:pt x="1453" y="4525"/>
                      </a:cubicBezTo>
                      <a:cubicBezTo>
                        <a:pt x="1429" y="4490"/>
                        <a:pt x="1417" y="4406"/>
                        <a:pt x="1417" y="4335"/>
                      </a:cubicBezTo>
                      <a:cubicBezTo>
                        <a:pt x="1429" y="4204"/>
                        <a:pt x="1572" y="4085"/>
                        <a:pt x="1715" y="4085"/>
                      </a:cubicBezTo>
                      <a:lnTo>
                        <a:pt x="1775" y="4085"/>
                      </a:lnTo>
                      <a:cubicBezTo>
                        <a:pt x="1965" y="4085"/>
                        <a:pt x="2132" y="4013"/>
                        <a:pt x="2263" y="3871"/>
                      </a:cubicBezTo>
                      <a:cubicBezTo>
                        <a:pt x="2406" y="3740"/>
                        <a:pt x="2477" y="3561"/>
                        <a:pt x="2477" y="3382"/>
                      </a:cubicBezTo>
                      <a:lnTo>
                        <a:pt x="2477" y="3001"/>
                      </a:lnTo>
                      <a:cubicBezTo>
                        <a:pt x="2787" y="2942"/>
                        <a:pt x="3120" y="2894"/>
                        <a:pt x="3453" y="2858"/>
                      </a:cubicBezTo>
                      <a:cubicBezTo>
                        <a:pt x="4251" y="3156"/>
                        <a:pt x="5001" y="3549"/>
                        <a:pt x="5739" y="4049"/>
                      </a:cubicBezTo>
                      <a:cubicBezTo>
                        <a:pt x="5763" y="4073"/>
                        <a:pt x="5799" y="4085"/>
                        <a:pt x="5823" y="4085"/>
                      </a:cubicBezTo>
                      <a:cubicBezTo>
                        <a:pt x="5882" y="4085"/>
                        <a:pt x="5930" y="4049"/>
                        <a:pt x="5954" y="4013"/>
                      </a:cubicBezTo>
                      <a:cubicBezTo>
                        <a:pt x="6013" y="3930"/>
                        <a:pt x="5989" y="3835"/>
                        <a:pt x="5918" y="3775"/>
                      </a:cubicBezTo>
                      <a:cubicBezTo>
                        <a:pt x="5382" y="3394"/>
                        <a:pt x="4823" y="3085"/>
                        <a:pt x="4251" y="2835"/>
                      </a:cubicBezTo>
                      <a:close/>
                      <a:moveTo>
                        <a:pt x="1822" y="4990"/>
                      </a:moveTo>
                      <a:cubicBezTo>
                        <a:pt x="1929" y="5764"/>
                        <a:pt x="2406" y="6418"/>
                        <a:pt x="3037" y="6811"/>
                      </a:cubicBezTo>
                      <a:lnTo>
                        <a:pt x="3037" y="7538"/>
                      </a:lnTo>
                      <a:cubicBezTo>
                        <a:pt x="3037" y="7776"/>
                        <a:pt x="2894" y="7966"/>
                        <a:pt x="2679" y="8062"/>
                      </a:cubicBezTo>
                      <a:lnTo>
                        <a:pt x="1656" y="8383"/>
                      </a:lnTo>
                      <a:lnTo>
                        <a:pt x="1310" y="8157"/>
                      </a:lnTo>
                      <a:lnTo>
                        <a:pt x="1906" y="7419"/>
                      </a:lnTo>
                      <a:cubicBezTo>
                        <a:pt x="1941" y="7371"/>
                        <a:pt x="1953" y="7323"/>
                        <a:pt x="1941" y="7288"/>
                      </a:cubicBezTo>
                      <a:cubicBezTo>
                        <a:pt x="1929" y="7240"/>
                        <a:pt x="1894" y="7192"/>
                        <a:pt x="1846" y="7169"/>
                      </a:cubicBezTo>
                      <a:lnTo>
                        <a:pt x="1286" y="6883"/>
                      </a:lnTo>
                      <a:cubicBezTo>
                        <a:pt x="1656" y="6073"/>
                        <a:pt x="1727" y="5323"/>
                        <a:pt x="1763" y="4990"/>
                      </a:cubicBezTo>
                      <a:close/>
                      <a:moveTo>
                        <a:pt x="6775" y="4847"/>
                      </a:moveTo>
                      <a:lnTo>
                        <a:pt x="6811" y="4871"/>
                      </a:lnTo>
                      <a:cubicBezTo>
                        <a:pt x="6823" y="5121"/>
                        <a:pt x="6882" y="5978"/>
                        <a:pt x="7287" y="6871"/>
                      </a:cubicBezTo>
                      <a:lnTo>
                        <a:pt x="6716" y="7145"/>
                      </a:lnTo>
                      <a:cubicBezTo>
                        <a:pt x="6668" y="7180"/>
                        <a:pt x="6644" y="7204"/>
                        <a:pt x="6632" y="7264"/>
                      </a:cubicBezTo>
                      <a:cubicBezTo>
                        <a:pt x="6609" y="7311"/>
                        <a:pt x="6632" y="7371"/>
                        <a:pt x="6656" y="7407"/>
                      </a:cubicBezTo>
                      <a:lnTo>
                        <a:pt x="7251" y="8145"/>
                      </a:lnTo>
                      <a:lnTo>
                        <a:pt x="6906" y="8383"/>
                      </a:lnTo>
                      <a:lnTo>
                        <a:pt x="5894" y="8026"/>
                      </a:lnTo>
                      <a:cubicBezTo>
                        <a:pt x="5680" y="7954"/>
                        <a:pt x="5537" y="7740"/>
                        <a:pt x="5537" y="7502"/>
                      </a:cubicBezTo>
                      <a:lnTo>
                        <a:pt x="5537" y="6776"/>
                      </a:lnTo>
                      <a:cubicBezTo>
                        <a:pt x="6228" y="6371"/>
                        <a:pt x="6704" y="5680"/>
                        <a:pt x="6775" y="4847"/>
                      </a:cubicBezTo>
                      <a:close/>
                      <a:moveTo>
                        <a:pt x="5192" y="6966"/>
                      </a:moveTo>
                      <a:lnTo>
                        <a:pt x="5192" y="7538"/>
                      </a:lnTo>
                      <a:cubicBezTo>
                        <a:pt x="5192" y="7859"/>
                        <a:pt x="5370" y="8157"/>
                        <a:pt x="5656" y="8312"/>
                      </a:cubicBezTo>
                      <a:cubicBezTo>
                        <a:pt x="5597" y="8478"/>
                        <a:pt x="5525" y="8621"/>
                        <a:pt x="5418" y="8752"/>
                      </a:cubicBezTo>
                      <a:cubicBezTo>
                        <a:pt x="5358" y="8835"/>
                        <a:pt x="5370" y="8931"/>
                        <a:pt x="5454" y="8990"/>
                      </a:cubicBezTo>
                      <a:cubicBezTo>
                        <a:pt x="5477" y="9026"/>
                        <a:pt x="5525" y="9026"/>
                        <a:pt x="5549" y="9026"/>
                      </a:cubicBezTo>
                      <a:cubicBezTo>
                        <a:pt x="5597" y="9026"/>
                        <a:pt x="5656" y="9014"/>
                        <a:pt x="5692" y="8966"/>
                      </a:cubicBezTo>
                      <a:cubicBezTo>
                        <a:pt x="5823" y="8800"/>
                        <a:pt x="5918" y="8621"/>
                        <a:pt x="5989" y="8431"/>
                      </a:cubicBezTo>
                      <a:lnTo>
                        <a:pt x="6347" y="8550"/>
                      </a:lnTo>
                      <a:cubicBezTo>
                        <a:pt x="6013" y="9395"/>
                        <a:pt x="5204" y="9990"/>
                        <a:pt x="4275" y="9990"/>
                      </a:cubicBezTo>
                      <a:cubicBezTo>
                        <a:pt x="3358" y="9990"/>
                        <a:pt x="2537" y="9395"/>
                        <a:pt x="2239" y="8538"/>
                      </a:cubicBezTo>
                      <a:lnTo>
                        <a:pt x="2596" y="8419"/>
                      </a:lnTo>
                      <a:cubicBezTo>
                        <a:pt x="2834" y="9133"/>
                        <a:pt x="3501" y="9621"/>
                        <a:pt x="4275" y="9621"/>
                      </a:cubicBezTo>
                      <a:cubicBezTo>
                        <a:pt x="4525" y="9621"/>
                        <a:pt x="4787" y="9562"/>
                        <a:pt x="5025" y="9455"/>
                      </a:cubicBezTo>
                      <a:cubicBezTo>
                        <a:pt x="5108" y="9407"/>
                        <a:pt x="5144" y="9324"/>
                        <a:pt x="5108" y="9228"/>
                      </a:cubicBezTo>
                      <a:cubicBezTo>
                        <a:pt x="5075" y="9170"/>
                        <a:pt x="5025" y="9136"/>
                        <a:pt x="4965" y="9136"/>
                      </a:cubicBezTo>
                      <a:cubicBezTo>
                        <a:pt x="4939" y="9136"/>
                        <a:pt x="4911" y="9142"/>
                        <a:pt x="4882" y="9157"/>
                      </a:cubicBezTo>
                      <a:cubicBezTo>
                        <a:pt x="4692" y="9252"/>
                        <a:pt x="4501" y="9288"/>
                        <a:pt x="4287" y="9288"/>
                      </a:cubicBezTo>
                      <a:cubicBezTo>
                        <a:pt x="3668" y="9288"/>
                        <a:pt x="3120" y="8895"/>
                        <a:pt x="2918" y="8312"/>
                      </a:cubicBezTo>
                      <a:cubicBezTo>
                        <a:pt x="3203" y="8157"/>
                        <a:pt x="3382" y="7859"/>
                        <a:pt x="3382" y="7538"/>
                      </a:cubicBezTo>
                      <a:lnTo>
                        <a:pt x="3382" y="6966"/>
                      </a:lnTo>
                      <a:cubicBezTo>
                        <a:pt x="3668" y="7073"/>
                        <a:pt x="3965" y="7133"/>
                        <a:pt x="4287" y="7133"/>
                      </a:cubicBezTo>
                      <a:cubicBezTo>
                        <a:pt x="4596" y="7133"/>
                        <a:pt x="4918" y="7073"/>
                        <a:pt x="5192" y="6966"/>
                      </a:cubicBezTo>
                      <a:close/>
                      <a:moveTo>
                        <a:pt x="4096" y="1"/>
                      </a:moveTo>
                      <a:cubicBezTo>
                        <a:pt x="4013" y="1"/>
                        <a:pt x="3930" y="84"/>
                        <a:pt x="3930" y="168"/>
                      </a:cubicBezTo>
                      <a:lnTo>
                        <a:pt x="3930" y="203"/>
                      </a:lnTo>
                      <a:cubicBezTo>
                        <a:pt x="2549" y="358"/>
                        <a:pt x="1477" y="1525"/>
                        <a:pt x="1429" y="2942"/>
                      </a:cubicBezTo>
                      <a:cubicBezTo>
                        <a:pt x="1346" y="2966"/>
                        <a:pt x="1251" y="3013"/>
                        <a:pt x="1167" y="3037"/>
                      </a:cubicBezTo>
                      <a:cubicBezTo>
                        <a:pt x="1072" y="3085"/>
                        <a:pt x="1048" y="3180"/>
                        <a:pt x="1072" y="3263"/>
                      </a:cubicBezTo>
                      <a:cubicBezTo>
                        <a:pt x="1109" y="3336"/>
                        <a:pt x="1173" y="3367"/>
                        <a:pt x="1238" y="3367"/>
                      </a:cubicBezTo>
                      <a:cubicBezTo>
                        <a:pt x="1258" y="3367"/>
                        <a:pt x="1279" y="3364"/>
                        <a:pt x="1298" y="3359"/>
                      </a:cubicBezTo>
                      <a:cubicBezTo>
                        <a:pt x="1346" y="3335"/>
                        <a:pt x="1370" y="3323"/>
                        <a:pt x="1417" y="3299"/>
                      </a:cubicBezTo>
                      <a:lnTo>
                        <a:pt x="1417" y="3799"/>
                      </a:lnTo>
                      <a:cubicBezTo>
                        <a:pt x="1227" y="3894"/>
                        <a:pt x="1096" y="4073"/>
                        <a:pt x="1060" y="4287"/>
                      </a:cubicBezTo>
                      <a:cubicBezTo>
                        <a:pt x="1048" y="4466"/>
                        <a:pt x="1108" y="4633"/>
                        <a:pt x="1215" y="4763"/>
                      </a:cubicBezTo>
                      <a:cubicBezTo>
                        <a:pt x="1275" y="4823"/>
                        <a:pt x="1334" y="4871"/>
                        <a:pt x="1406" y="4918"/>
                      </a:cubicBezTo>
                      <a:cubicBezTo>
                        <a:pt x="1394" y="5216"/>
                        <a:pt x="1298" y="6049"/>
                        <a:pt x="894" y="6871"/>
                      </a:cubicBezTo>
                      <a:cubicBezTo>
                        <a:pt x="858" y="6954"/>
                        <a:pt x="882" y="7049"/>
                        <a:pt x="965" y="7085"/>
                      </a:cubicBezTo>
                      <a:lnTo>
                        <a:pt x="1501" y="7359"/>
                      </a:lnTo>
                      <a:lnTo>
                        <a:pt x="929" y="8085"/>
                      </a:lnTo>
                      <a:cubicBezTo>
                        <a:pt x="894" y="8121"/>
                        <a:pt x="882" y="8181"/>
                        <a:pt x="894" y="8216"/>
                      </a:cubicBezTo>
                      <a:cubicBezTo>
                        <a:pt x="894" y="8264"/>
                        <a:pt x="929" y="8312"/>
                        <a:pt x="965" y="8335"/>
                      </a:cubicBezTo>
                      <a:lnTo>
                        <a:pt x="1251" y="8538"/>
                      </a:lnTo>
                      <a:lnTo>
                        <a:pt x="822" y="8681"/>
                      </a:lnTo>
                      <a:cubicBezTo>
                        <a:pt x="334" y="8859"/>
                        <a:pt x="1" y="9324"/>
                        <a:pt x="1" y="9836"/>
                      </a:cubicBezTo>
                      <a:lnTo>
                        <a:pt x="1" y="11229"/>
                      </a:lnTo>
                      <a:cubicBezTo>
                        <a:pt x="1" y="11312"/>
                        <a:pt x="72" y="11383"/>
                        <a:pt x="167" y="11383"/>
                      </a:cubicBezTo>
                      <a:cubicBezTo>
                        <a:pt x="251" y="11383"/>
                        <a:pt x="334" y="11312"/>
                        <a:pt x="334" y="11229"/>
                      </a:cubicBezTo>
                      <a:lnTo>
                        <a:pt x="334" y="9836"/>
                      </a:lnTo>
                      <a:cubicBezTo>
                        <a:pt x="334" y="9455"/>
                        <a:pt x="572" y="9109"/>
                        <a:pt x="929" y="8990"/>
                      </a:cubicBezTo>
                      <a:lnTo>
                        <a:pt x="1906" y="8645"/>
                      </a:lnTo>
                      <a:cubicBezTo>
                        <a:pt x="2251" y="9645"/>
                        <a:pt x="3191" y="10336"/>
                        <a:pt x="4263" y="10336"/>
                      </a:cubicBezTo>
                      <a:cubicBezTo>
                        <a:pt x="5335" y="10336"/>
                        <a:pt x="6263" y="9645"/>
                        <a:pt x="6609" y="8645"/>
                      </a:cubicBezTo>
                      <a:lnTo>
                        <a:pt x="7597" y="8990"/>
                      </a:lnTo>
                      <a:cubicBezTo>
                        <a:pt x="7954" y="9121"/>
                        <a:pt x="8192" y="9466"/>
                        <a:pt x="8192" y="9836"/>
                      </a:cubicBezTo>
                      <a:lnTo>
                        <a:pt x="8192" y="11229"/>
                      </a:lnTo>
                      <a:cubicBezTo>
                        <a:pt x="8192" y="11312"/>
                        <a:pt x="8264" y="11383"/>
                        <a:pt x="8347" y="11383"/>
                      </a:cubicBezTo>
                      <a:cubicBezTo>
                        <a:pt x="8442" y="11383"/>
                        <a:pt x="8514" y="11312"/>
                        <a:pt x="8514" y="11229"/>
                      </a:cubicBezTo>
                      <a:lnTo>
                        <a:pt x="8514" y="9836"/>
                      </a:lnTo>
                      <a:cubicBezTo>
                        <a:pt x="8549" y="9324"/>
                        <a:pt x="8216" y="8847"/>
                        <a:pt x="7728" y="8681"/>
                      </a:cubicBezTo>
                      <a:lnTo>
                        <a:pt x="7299" y="8538"/>
                      </a:lnTo>
                      <a:lnTo>
                        <a:pt x="7585" y="8335"/>
                      </a:lnTo>
                      <a:cubicBezTo>
                        <a:pt x="7621" y="8312"/>
                        <a:pt x="7644" y="8264"/>
                        <a:pt x="7656" y="8216"/>
                      </a:cubicBezTo>
                      <a:cubicBezTo>
                        <a:pt x="7668" y="8181"/>
                        <a:pt x="7656" y="8133"/>
                        <a:pt x="7621" y="8085"/>
                      </a:cubicBezTo>
                      <a:lnTo>
                        <a:pt x="7037" y="7359"/>
                      </a:lnTo>
                      <a:lnTo>
                        <a:pt x="7573" y="7085"/>
                      </a:lnTo>
                      <a:cubicBezTo>
                        <a:pt x="7668" y="7049"/>
                        <a:pt x="7692" y="6942"/>
                        <a:pt x="7656" y="6871"/>
                      </a:cubicBezTo>
                      <a:cubicBezTo>
                        <a:pt x="7144" y="5859"/>
                        <a:pt x="7132" y="4811"/>
                        <a:pt x="7132" y="4799"/>
                      </a:cubicBezTo>
                      <a:lnTo>
                        <a:pt x="7132" y="3299"/>
                      </a:lnTo>
                      <a:cubicBezTo>
                        <a:pt x="7180" y="3311"/>
                        <a:pt x="7204" y="3323"/>
                        <a:pt x="7251" y="3359"/>
                      </a:cubicBezTo>
                      <a:cubicBezTo>
                        <a:pt x="7275" y="3370"/>
                        <a:pt x="7299" y="3370"/>
                        <a:pt x="7323" y="3370"/>
                      </a:cubicBezTo>
                      <a:cubicBezTo>
                        <a:pt x="7382" y="3370"/>
                        <a:pt x="7442" y="3335"/>
                        <a:pt x="7478" y="3263"/>
                      </a:cubicBezTo>
                      <a:cubicBezTo>
                        <a:pt x="7513" y="3180"/>
                        <a:pt x="7478" y="3085"/>
                        <a:pt x="7382" y="3037"/>
                      </a:cubicBezTo>
                      <a:cubicBezTo>
                        <a:pt x="7299" y="3001"/>
                        <a:pt x="7216" y="2966"/>
                        <a:pt x="7121" y="2942"/>
                      </a:cubicBezTo>
                      <a:cubicBezTo>
                        <a:pt x="7073" y="1525"/>
                        <a:pt x="6001" y="358"/>
                        <a:pt x="4620" y="203"/>
                      </a:cubicBezTo>
                      <a:lnTo>
                        <a:pt x="4620" y="168"/>
                      </a:lnTo>
                      <a:cubicBezTo>
                        <a:pt x="4620" y="84"/>
                        <a:pt x="4537" y="1"/>
                        <a:pt x="44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96"/>
                <p:cNvSpPr/>
                <p:nvPr/>
              </p:nvSpPr>
              <p:spPr>
                <a:xfrm>
                  <a:off x="6339728" y="2977294"/>
                  <a:ext cx="21542" cy="10581"/>
                </a:xfrm>
                <a:custGeom>
                  <a:rect b="b" l="l" r="r" t="t"/>
                  <a:pathLst>
                    <a:path extrusionOk="0" h="334" w="680">
                      <a:moveTo>
                        <a:pt x="156" y="0"/>
                      </a:moveTo>
                      <a:cubicBezTo>
                        <a:pt x="72" y="0"/>
                        <a:pt x="1" y="72"/>
                        <a:pt x="1" y="167"/>
                      </a:cubicBezTo>
                      <a:cubicBezTo>
                        <a:pt x="1" y="262"/>
                        <a:pt x="72" y="334"/>
                        <a:pt x="156" y="334"/>
                      </a:cubicBezTo>
                      <a:lnTo>
                        <a:pt x="513" y="334"/>
                      </a:lnTo>
                      <a:cubicBezTo>
                        <a:pt x="608" y="334"/>
                        <a:pt x="680" y="262"/>
                        <a:pt x="680" y="167"/>
                      </a:cubicBezTo>
                      <a:cubicBezTo>
                        <a:pt x="680" y="72"/>
                        <a:pt x="608" y="0"/>
                        <a:pt x="5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96"/>
                <p:cNvSpPr/>
                <p:nvPr/>
              </p:nvSpPr>
              <p:spPr>
                <a:xfrm>
                  <a:off x="6353319" y="3025194"/>
                  <a:ext cx="61903" cy="32852"/>
                </a:xfrm>
                <a:custGeom>
                  <a:rect b="b" l="l" r="r" t="t"/>
                  <a:pathLst>
                    <a:path extrusionOk="0" h="1037" w="1954">
                      <a:moveTo>
                        <a:pt x="1560" y="322"/>
                      </a:moveTo>
                      <a:cubicBezTo>
                        <a:pt x="1501" y="560"/>
                        <a:pt x="1251" y="715"/>
                        <a:pt x="965" y="715"/>
                      </a:cubicBezTo>
                      <a:cubicBezTo>
                        <a:pt x="679" y="715"/>
                        <a:pt x="441" y="548"/>
                        <a:pt x="358" y="322"/>
                      </a:cubicBezTo>
                      <a:close/>
                      <a:moveTo>
                        <a:pt x="167" y="0"/>
                      </a:moveTo>
                      <a:cubicBezTo>
                        <a:pt x="72" y="0"/>
                        <a:pt x="1" y="72"/>
                        <a:pt x="1" y="155"/>
                      </a:cubicBezTo>
                      <a:cubicBezTo>
                        <a:pt x="1" y="655"/>
                        <a:pt x="429" y="1036"/>
                        <a:pt x="965" y="1036"/>
                      </a:cubicBezTo>
                      <a:cubicBezTo>
                        <a:pt x="1501" y="1036"/>
                        <a:pt x="1929" y="631"/>
                        <a:pt x="1929" y="155"/>
                      </a:cubicBezTo>
                      <a:cubicBezTo>
                        <a:pt x="1953" y="72"/>
                        <a:pt x="1870" y="0"/>
                        <a:pt x="17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96"/>
              <p:cNvGrpSpPr/>
              <p:nvPr/>
            </p:nvGrpSpPr>
            <p:grpSpPr>
              <a:xfrm>
                <a:off x="6517770" y="4526893"/>
                <a:ext cx="217479" cy="277187"/>
                <a:chOff x="4896609" y="4260872"/>
                <a:chExt cx="278784" cy="355323"/>
              </a:xfrm>
            </p:grpSpPr>
            <p:sp>
              <p:nvSpPr>
                <p:cNvPr id="1704" name="Google Shape;1704;p96"/>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96"/>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96"/>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96"/>
                <p:cNvSpPr/>
                <p:nvPr/>
              </p:nvSpPr>
              <p:spPr>
                <a:xfrm>
                  <a:off x="4896609" y="4260872"/>
                  <a:ext cx="278784" cy="355323"/>
                </a:xfrm>
                <a:custGeom>
                  <a:rect b="b" l="l" r="r" t="t"/>
                  <a:pathLst>
                    <a:path extrusionOk="0" h="11216" w="8800">
                      <a:moveTo>
                        <a:pt x="4418" y="322"/>
                      </a:moveTo>
                      <a:cubicBezTo>
                        <a:pt x="5108" y="322"/>
                        <a:pt x="5751" y="441"/>
                        <a:pt x="6299" y="655"/>
                      </a:cubicBezTo>
                      <a:cubicBezTo>
                        <a:pt x="6454" y="715"/>
                        <a:pt x="6537" y="845"/>
                        <a:pt x="6537" y="1000"/>
                      </a:cubicBezTo>
                      <a:lnTo>
                        <a:pt x="6537" y="1441"/>
                      </a:lnTo>
                      <a:cubicBezTo>
                        <a:pt x="5978" y="1203"/>
                        <a:pt x="5227" y="1048"/>
                        <a:pt x="4418" y="1048"/>
                      </a:cubicBezTo>
                      <a:cubicBezTo>
                        <a:pt x="3596" y="1048"/>
                        <a:pt x="2870" y="1203"/>
                        <a:pt x="2287" y="1441"/>
                      </a:cubicBezTo>
                      <a:lnTo>
                        <a:pt x="2287" y="1000"/>
                      </a:lnTo>
                      <a:cubicBezTo>
                        <a:pt x="2287" y="845"/>
                        <a:pt x="2394" y="715"/>
                        <a:pt x="2525" y="655"/>
                      </a:cubicBezTo>
                      <a:cubicBezTo>
                        <a:pt x="3060" y="441"/>
                        <a:pt x="3715" y="322"/>
                        <a:pt x="4418" y="322"/>
                      </a:cubicBezTo>
                      <a:close/>
                      <a:moveTo>
                        <a:pt x="1870" y="4715"/>
                      </a:moveTo>
                      <a:cubicBezTo>
                        <a:pt x="1929" y="4715"/>
                        <a:pt x="1977" y="4763"/>
                        <a:pt x="1977" y="4822"/>
                      </a:cubicBezTo>
                      <a:cubicBezTo>
                        <a:pt x="1953" y="4882"/>
                        <a:pt x="1917" y="4929"/>
                        <a:pt x="1870" y="4929"/>
                      </a:cubicBezTo>
                      <a:cubicBezTo>
                        <a:pt x="1810" y="4929"/>
                        <a:pt x="1763" y="4882"/>
                        <a:pt x="1763" y="4822"/>
                      </a:cubicBezTo>
                      <a:cubicBezTo>
                        <a:pt x="1763" y="4763"/>
                        <a:pt x="1810" y="4715"/>
                        <a:pt x="1870" y="4715"/>
                      </a:cubicBezTo>
                      <a:close/>
                      <a:moveTo>
                        <a:pt x="6954" y="4715"/>
                      </a:moveTo>
                      <a:cubicBezTo>
                        <a:pt x="7013" y="4715"/>
                        <a:pt x="7061" y="4763"/>
                        <a:pt x="7061" y="4822"/>
                      </a:cubicBezTo>
                      <a:cubicBezTo>
                        <a:pt x="7061" y="4882"/>
                        <a:pt x="7013" y="4929"/>
                        <a:pt x="6954" y="4929"/>
                      </a:cubicBezTo>
                      <a:cubicBezTo>
                        <a:pt x="6894" y="4929"/>
                        <a:pt x="6859" y="4882"/>
                        <a:pt x="6859" y="4822"/>
                      </a:cubicBezTo>
                      <a:cubicBezTo>
                        <a:pt x="6859" y="4763"/>
                        <a:pt x="6894" y="4715"/>
                        <a:pt x="6954" y="4715"/>
                      </a:cubicBezTo>
                      <a:close/>
                      <a:moveTo>
                        <a:pt x="4382" y="1417"/>
                      </a:moveTo>
                      <a:cubicBezTo>
                        <a:pt x="6001" y="1417"/>
                        <a:pt x="7394" y="2072"/>
                        <a:pt x="7394" y="2822"/>
                      </a:cubicBezTo>
                      <a:cubicBezTo>
                        <a:pt x="7394" y="3143"/>
                        <a:pt x="7168" y="3382"/>
                        <a:pt x="6954" y="3536"/>
                      </a:cubicBezTo>
                      <a:lnTo>
                        <a:pt x="6656" y="3536"/>
                      </a:lnTo>
                      <a:cubicBezTo>
                        <a:pt x="6561" y="3536"/>
                        <a:pt x="6466" y="3453"/>
                        <a:pt x="6466" y="3346"/>
                      </a:cubicBezTo>
                      <a:lnTo>
                        <a:pt x="6466" y="2643"/>
                      </a:lnTo>
                      <a:cubicBezTo>
                        <a:pt x="6466" y="2500"/>
                        <a:pt x="6394" y="2286"/>
                        <a:pt x="6025" y="2096"/>
                      </a:cubicBezTo>
                      <a:cubicBezTo>
                        <a:pt x="6000" y="2081"/>
                        <a:pt x="5973" y="2074"/>
                        <a:pt x="5947" y="2074"/>
                      </a:cubicBezTo>
                      <a:cubicBezTo>
                        <a:pt x="5888" y="2074"/>
                        <a:pt x="5832" y="2109"/>
                        <a:pt x="5799" y="2167"/>
                      </a:cubicBezTo>
                      <a:cubicBezTo>
                        <a:pt x="5751" y="2250"/>
                        <a:pt x="5787" y="2346"/>
                        <a:pt x="5870" y="2393"/>
                      </a:cubicBezTo>
                      <a:cubicBezTo>
                        <a:pt x="6037" y="2489"/>
                        <a:pt x="6144" y="2572"/>
                        <a:pt x="6144" y="2643"/>
                      </a:cubicBezTo>
                      <a:lnTo>
                        <a:pt x="6144" y="3346"/>
                      </a:lnTo>
                      <a:cubicBezTo>
                        <a:pt x="6144" y="3632"/>
                        <a:pt x="6382" y="3870"/>
                        <a:pt x="6656" y="3870"/>
                      </a:cubicBezTo>
                      <a:lnTo>
                        <a:pt x="6930" y="3870"/>
                      </a:lnTo>
                      <a:cubicBezTo>
                        <a:pt x="7001" y="3870"/>
                        <a:pt x="7073" y="3893"/>
                        <a:pt x="7132" y="3953"/>
                      </a:cubicBezTo>
                      <a:cubicBezTo>
                        <a:pt x="7192" y="4013"/>
                        <a:pt x="7216" y="4096"/>
                        <a:pt x="7216" y="4167"/>
                      </a:cubicBezTo>
                      <a:cubicBezTo>
                        <a:pt x="7192" y="4298"/>
                        <a:pt x="7061" y="4417"/>
                        <a:pt x="6918" y="4417"/>
                      </a:cubicBezTo>
                      <a:lnTo>
                        <a:pt x="6835" y="4417"/>
                      </a:lnTo>
                      <a:lnTo>
                        <a:pt x="6835" y="4394"/>
                      </a:lnTo>
                      <a:cubicBezTo>
                        <a:pt x="6835" y="4298"/>
                        <a:pt x="6763" y="4227"/>
                        <a:pt x="6680" y="4227"/>
                      </a:cubicBezTo>
                      <a:cubicBezTo>
                        <a:pt x="6585" y="4227"/>
                        <a:pt x="6513" y="4298"/>
                        <a:pt x="6513" y="4394"/>
                      </a:cubicBezTo>
                      <a:cubicBezTo>
                        <a:pt x="6537" y="5227"/>
                        <a:pt x="6049" y="5977"/>
                        <a:pt x="5287" y="6322"/>
                      </a:cubicBezTo>
                      <a:lnTo>
                        <a:pt x="4573" y="6037"/>
                      </a:lnTo>
                      <a:lnTo>
                        <a:pt x="4573" y="5977"/>
                      </a:lnTo>
                      <a:cubicBezTo>
                        <a:pt x="4573" y="5894"/>
                        <a:pt x="4501" y="5822"/>
                        <a:pt x="4418" y="5822"/>
                      </a:cubicBezTo>
                      <a:cubicBezTo>
                        <a:pt x="4323" y="5822"/>
                        <a:pt x="4251" y="5894"/>
                        <a:pt x="4251" y="5977"/>
                      </a:cubicBezTo>
                      <a:lnTo>
                        <a:pt x="4251" y="6037"/>
                      </a:lnTo>
                      <a:lnTo>
                        <a:pt x="3537" y="6322"/>
                      </a:lnTo>
                      <a:cubicBezTo>
                        <a:pt x="2775" y="5977"/>
                        <a:pt x="2287" y="5227"/>
                        <a:pt x="2287" y="4394"/>
                      </a:cubicBezTo>
                      <a:cubicBezTo>
                        <a:pt x="2287" y="4298"/>
                        <a:pt x="2215" y="4227"/>
                        <a:pt x="2120" y="4227"/>
                      </a:cubicBezTo>
                      <a:cubicBezTo>
                        <a:pt x="2037" y="4227"/>
                        <a:pt x="1953" y="4298"/>
                        <a:pt x="1953" y="4394"/>
                      </a:cubicBezTo>
                      <a:lnTo>
                        <a:pt x="1953" y="4405"/>
                      </a:lnTo>
                      <a:lnTo>
                        <a:pt x="1858" y="4405"/>
                      </a:lnTo>
                      <a:cubicBezTo>
                        <a:pt x="1775" y="4405"/>
                        <a:pt x="1703" y="4370"/>
                        <a:pt x="1644" y="4310"/>
                      </a:cubicBezTo>
                      <a:cubicBezTo>
                        <a:pt x="1584" y="4251"/>
                        <a:pt x="1572" y="4179"/>
                        <a:pt x="1572" y="4108"/>
                      </a:cubicBezTo>
                      <a:cubicBezTo>
                        <a:pt x="1584" y="3977"/>
                        <a:pt x="1715" y="3858"/>
                        <a:pt x="1870" y="3858"/>
                      </a:cubicBezTo>
                      <a:lnTo>
                        <a:pt x="2108" y="3858"/>
                      </a:lnTo>
                      <a:cubicBezTo>
                        <a:pt x="2394" y="3858"/>
                        <a:pt x="2632" y="3620"/>
                        <a:pt x="2632" y="3334"/>
                      </a:cubicBezTo>
                      <a:lnTo>
                        <a:pt x="2632" y="2631"/>
                      </a:lnTo>
                      <a:cubicBezTo>
                        <a:pt x="2632" y="2560"/>
                        <a:pt x="2751" y="2405"/>
                        <a:pt x="3084" y="2286"/>
                      </a:cubicBezTo>
                      <a:cubicBezTo>
                        <a:pt x="3430" y="2155"/>
                        <a:pt x="3906" y="2096"/>
                        <a:pt x="4394" y="2096"/>
                      </a:cubicBezTo>
                      <a:cubicBezTo>
                        <a:pt x="4692" y="2096"/>
                        <a:pt x="4989" y="2131"/>
                        <a:pt x="5251" y="2167"/>
                      </a:cubicBezTo>
                      <a:cubicBezTo>
                        <a:pt x="5264" y="2171"/>
                        <a:pt x="5276" y="2172"/>
                        <a:pt x="5289" y="2172"/>
                      </a:cubicBezTo>
                      <a:cubicBezTo>
                        <a:pt x="5361" y="2172"/>
                        <a:pt x="5432" y="2117"/>
                        <a:pt x="5442" y="2036"/>
                      </a:cubicBezTo>
                      <a:cubicBezTo>
                        <a:pt x="5454" y="1953"/>
                        <a:pt x="5394" y="1858"/>
                        <a:pt x="5299" y="1846"/>
                      </a:cubicBezTo>
                      <a:cubicBezTo>
                        <a:pt x="5025" y="1786"/>
                        <a:pt x="4704" y="1774"/>
                        <a:pt x="4394" y="1774"/>
                      </a:cubicBezTo>
                      <a:cubicBezTo>
                        <a:pt x="3858" y="1774"/>
                        <a:pt x="3358" y="1846"/>
                        <a:pt x="2965" y="1988"/>
                      </a:cubicBezTo>
                      <a:cubicBezTo>
                        <a:pt x="2418" y="2203"/>
                        <a:pt x="2298" y="2453"/>
                        <a:pt x="2298" y="2643"/>
                      </a:cubicBezTo>
                      <a:lnTo>
                        <a:pt x="2298" y="3346"/>
                      </a:lnTo>
                      <a:cubicBezTo>
                        <a:pt x="2298" y="3453"/>
                        <a:pt x="2215" y="3536"/>
                        <a:pt x="2108" y="3536"/>
                      </a:cubicBezTo>
                      <a:lnTo>
                        <a:pt x="1810" y="3536"/>
                      </a:lnTo>
                      <a:cubicBezTo>
                        <a:pt x="1596" y="3382"/>
                        <a:pt x="1382" y="3143"/>
                        <a:pt x="1382" y="2822"/>
                      </a:cubicBezTo>
                      <a:cubicBezTo>
                        <a:pt x="1382" y="2048"/>
                        <a:pt x="2751" y="1417"/>
                        <a:pt x="4382" y="1417"/>
                      </a:cubicBezTo>
                      <a:close/>
                      <a:moveTo>
                        <a:pt x="4394" y="6322"/>
                      </a:moveTo>
                      <a:lnTo>
                        <a:pt x="4977" y="6560"/>
                      </a:lnTo>
                      <a:lnTo>
                        <a:pt x="4668" y="6894"/>
                      </a:lnTo>
                      <a:cubicBezTo>
                        <a:pt x="4590" y="6965"/>
                        <a:pt x="4498" y="7001"/>
                        <a:pt x="4406" y="7001"/>
                      </a:cubicBezTo>
                      <a:cubicBezTo>
                        <a:pt x="4314" y="7001"/>
                        <a:pt x="4221" y="6965"/>
                        <a:pt x="4144" y="6894"/>
                      </a:cubicBezTo>
                      <a:lnTo>
                        <a:pt x="3811" y="6560"/>
                      </a:lnTo>
                      <a:lnTo>
                        <a:pt x="4394" y="6322"/>
                      </a:lnTo>
                      <a:close/>
                      <a:moveTo>
                        <a:pt x="4406" y="0"/>
                      </a:moveTo>
                      <a:cubicBezTo>
                        <a:pt x="3680" y="0"/>
                        <a:pt x="2989" y="119"/>
                        <a:pt x="2406" y="345"/>
                      </a:cubicBezTo>
                      <a:cubicBezTo>
                        <a:pt x="2132" y="441"/>
                        <a:pt x="1953" y="703"/>
                        <a:pt x="1953" y="1000"/>
                      </a:cubicBezTo>
                      <a:lnTo>
                        <a:pt x="1953" y="1607"/>
                      </a:lnTo>
                      <a:cubicBezTo>
                        <a:pt x="1406" y="1917"/>
                        <a:pt x="1072" y="2334"/>
                        <a:pt x="1072" y="2798"/>
                      </a:cubicBezTo>
                      <a:cubicBezTo>
                        <a:pt x="1072" y="3096"/>
                        <a:pt x="1215" y="3393"/>
                        <a:pt x="1489" y="3643"/>
                      </a:cubicBezTo>
                      <a:cubicBezTo>
                        <a:pt x="1358" y="3751"/>
                        <a:pt x="1286" y="3882"/>
                        <a:pt x="1275" y="4048"/>
                      </a:cubicBezTo>
                      <a:cubicBezTo>
                        <a:pt x="1251" y="4215"/>
                        <a:pt x="1310" y="4394"/>
                        <a:pt x="1417" y="4513"/>
                      </a:cubicBezTo>
                      <a:cubicBezTo>
                        <a:pt x="1453" y="4536"/>
                        <a:pt x="1477" y="4572"/>
                        <a:pt x="1513" y="4584"/>
                      </a:cubicBezTo>
                      <a:cubicBezTo>
                        <a:pt x="1465" y="4644"/>
                        <a:pt x="1453" y="4715"/>
                        <a:pt x="1453" y="4810"/>
                      </a:cubicBezTo>
                      <a:cubicBezTo>
                        <a:pt x="1453" y="5048"/>
                        <a:pt x="1644" y="5239"/>
                        <a:pt x="1882" y="5239"/>
                      </a:cubicBezTo>
                      <a:cubicBezTo>
                        <a:pt x="1965" y="5239"/>
                        <a:pt x="2048" y="5203"/>
                        <a:pt x="2120" y="5167"/>
                      </a:cubicBezTo>
                      <a:cubicBezTo>
                        <a:pt x="2346" y="5798"/>
                        <a:pt x="2822" y="6334"/>
                        <a:pt x="3453" y="6620"/>
                      </a:cubicBezTo>
                      <a:lnTo>
                        <a:pt x="3930" y="7096"/>
                      </a:lnTo>
                      <a:cubicBezTo>
                        <a:pt x="4073" y="7227"/>
                        <a:pt x="4251" y="7311"/>
                        <a:pt x="4430" y="7311"/>
                      </a:cubicBezTo>
                      <a:cubicBezTo>
                        <a:pt x="4608" y="7311"/>
                        <a:pt x="4787" y="7227"/>
                        <a:pt x="4918" y="7096"/>
                      </a:cubicBezTo>
                      <a:lnTo>
                        <a:pt x="5394" y="6620"/>
                      </a:lnTo>
                      <a:lnTo>
                        <a:pt x="5477" y="6572"/>
                      </a:lnTo>
                      <a:lnTo>
                        <a:pt x="5477" y="7144"/>
                      </a:lnTo>
                      <a:cubicBezTo>
                        <a:pt x="5477" y="7442"/>
                        <a:pt x="5692" y="7727"/>
                        <a:pt x="5978" y="7811"/>
                      </a:cubicBezTo>
                      <a:lnTo>
                        <a:pt x="6942" y="8096"/>
                      </a:lnTo>
                      <a:cubicBezTo>
                        <a:pt x="6573" y="8513"/>
                        <a:pt x="5537" y="9597"/>
                        <a:pt x="4406" y="10180"/>
                      </a:cubicBezTo>
                      <a:cubicBezTo>
                        <a:pt x="3275" y="9608"/>
                        <a:pt x="2251" y="8525"/>
                        <a:pt x="1882" y="8096"/>
                      </a:cubicBezTo>
                      <a:lnTo>
                        <a:pt x="2846" y="7811"/>
                      </a:lnTo>
                      <a:cubicBezTo>
                        <a:pt x="3144" y="7727"/>
                        <a:pt x="3334" y="7453"/>
                        <a:pt x="3334" y="7144"/>
                      </a:cubicBezTo>
                      <a:lnTo>
                        <a:pt x="3334" y="7013"/>
                      </a:lnTo>
                      <a:cubicBezTo>
                        <a:pt x="3334" y="6918"/>
                        <a:pt x="3263" y="6846"/>
                        <a:pt x="3180" y="6846"/>
                      </a:cubicBezTo>
                      <a:cubicBezTo>
                        <a:pt x="3084" y="6846"/>
                        <a:pt x="3013" y="6918"/>
                        <a:pt x="3013" y="7013"/>
                      </a:cubicBezTo>
                      <a:lnTo>
                        <a:pt x="3013" y="7144"/>
                      </a:lnTo>
                      <a:cubicBezTo>
                        <a:pt x="3013" y="7311"/>
                        <a:pt x="2906" y="7442"/>
                        <a:pt x="2739" y="7489"/>
                      </a:cubicBezTo>
                      <a:lnTo>
                        <a:pt x="882" y="8037"/>
                      </a:lnTo>
                      <a:cubicBezTo>
                        <a:pt x="358" y="8180"/>
                        <a:pt x="1" y="8680"/>
                        <a:pt x="1" y="9216"/>
                      </a:cubicBezTo>
                      <a:lnTo>
                        <a:pt x="1" y="11061"/>
                      </a:lnTo>
                      <a:cubicBezTo>
                        <a:pt x="1" y="11144"/>
                        <a:pt x="84" y="11216"/>
                        <a:pt x="167" y="11216"/>
                      </a:cubicBezTo>
                      <a:cubicBezTo>
                        <a:pt x="263" y="11216"/>
                        <a:pt x="334" y="11144"/>
                        <a:pt x="334" y="11061"/>
                      </a:cubicBezTo>
                      <a:lnTo>
                        <a:pt x="334" y="9216"/>
                      </a:lnTo>
                      <a:cubicBezTo>
                        <a:pt x="334" y="8823"/>
                        <a:pt x="596" y="8465"/>
                        <a:pt x="977" y="8358"/>
                      </a:cubicBezTo>
                      <a:lnTo>
                        <a:pt x="1513" y="8192"/>
                      </a:lnTo>
                      <a:cubicBezTo>
                        <a:pt x="1775" y="8525"/>
                        <a:pt x="2965" y="9847"/>
                        <a:pt x="4323" y="10501"/>
                      </a:cubicBezTo>
                      <a:cubicBezTo>
                        <a:pt x="4346" y="10525"/>
                        <a:pt x="4370" y="10525"/>
                        <a:pt x="4394" y="10525"/>
                      </a:cubicBezTo>
                      <a:cubicBezTo>
                        <a:pt x="4430" y="10525"/>
                        <a:pt x="4442" y="10525"/>
                        <a:pt x="4465" y="10501"/>
                      </a:cubicBezTo>
                      <a:cubicBezTo>
                        <a:pt x="5823" y="9847"/>
                        <a:pt x="7013" y="8525"/>
                        <a:pt x="7287" y="8192"/>
                      </a:cubicBezTo>
                      <a:lnTo>
                        <a:pt x="7823" y="8358"/>
                      </a:lnTo>
                      <a:cubicBezTo>
                        <a:pt x="8192" y="8465"/>
                        <a:pt x="8454" y="8823"/>
                        <a:pt x="8454" y="9216"/>
                      </a:cubicBezTo>
                      <a:lnTo>
                        <a:pt x="8454" y="11061"/>
                      </a:lnTo>
                      <a:cubicBezTo>
                        <a:pt x="8454" y="11144"/>
                        <a:pt x="8537" y="11216"/>
                        <a:pt x="8621" y="11216"/>
                      </a:cubicBezTo>
                      <a:cubicBezTo>
                        <a:pt x="8716" y="11216"/>
                        <a:pt x="8787" y="11144"/>
                        <a:pt x="8787" y="11061"/>
                      </a:cubicBezTo>
                      <a:lnTo>
                        <a:pt x="8787" y="9216"/>
                      </a:lnTo>
                      <a:cubicBezTo>
                        <a:pt x="8799" y="8692"/>
                        <a:pt x="8442" y="8215"/>
                        <a:pt x="7930" y="8049"/>
                      </a:cubicBezTo>
                      <a:lnTo>
                        <a:pt x="6061" y="7501"/>
                      </a:lnTo>
                      <a:cubicBezTo>
                        <a:pt x="5918" y="7453"/>
                        <a:pt x="5799" y="7311"/>
                        <a:pt x="5799" y="7156"/>
                      </a:cubicBezTo>
                      <a:lnTo>
                        <a:pt x="5799" y="6394"/>
                      </a:lnTo>
                      <a:cubicBezTo>
                        <a:pt x="6228" y="6096"/>
                        <a:pt x="6561" y="5668"/>
                        <a:pt x="6716" y="5179"/>
                      </a:cubicBezTo>
                      <a:cubicBezTo>
                        <a:pt x="6799" y="5215"/>
                        <a:pt x="6870" y="5251"/>
                        <a:pt x="6954" y="5251"/>
                      </a:cubicBezTo>
                      <a:cubicBezTo>
                        <a:pt x="7192" y="5251"/>
                        <a:pt x="7394" y="5060"/>
                        <a:pt x="7394" y="4822"/>
                      </a:cubicBezTo>
                      <a:cubicBezTo>
                        <a:pt x="7394" y="4727"/>
                        <a:pt x="7359" y="4655"/>
                        <a:pt x="7335" y="4596"/>
                      </a:cubicBezTo>
                      <a:cubicBezTo>
                        <a:pt x="7466" y="4489"/>
                        <a:pt x="7549" y="4346"/>
                        <a:pt x="7573" y="4179"/>
                      </a:cubicBezTo>
                      <a:cubicBezTo>
                        <a:pt x="7585" y="4013"/>
                        <a:pt x="7525" y="3834"/>
                        <a:pt x="7418" y="3715"/>
                      </a:cubicBezTo>
                      <a:cubicBezTo>
                        <a:pt x="7406" y="3691"/>
                        <a:pt x="7371" y="3679"/>
                        <a:pt x="7347" y="3643"/>
                      </a:cubicBezTo>
                      <a:cubicBezTo>
                        <a:pt x="7609" y="3393"/>
                        <a:pt x="7752" y="3096"/>
                        <a:pt x="7752" y="2798"/>
                      </a:cubicBezTo>
                      <a:cubicBezTo>
                        <a:pt x="7752" y="2334"/>
                        <a:pt x="7418" y="1917"/>
                        <a:pt x="6870" y="1607"/>
                      </a:cubicBezTo>
                      <a:lnTo>
                        <a:pt x="6870" y="1000"/>
                      </a:lnTo>
                      <a:cubicBezTo>
                        <a:pt x="6870" y="715"/>
                        <a:pt x="6692" y="453"/>
                        <a:pt x="6418" y="345"/>
                      </a:cubicBezTo>
                      <a:cubicBezTo>
                        <a:pt x="5835" y="119"/>
                        <a:pt x="5144" y="0"/>
                        <a:pt x="44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96"/>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96"/>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0" name="Google Shape;1710;p96"/>
              <p:cNvGrpSpPr/>
              <p:nvPr/>
            </p:nvGrpSpPr>
            <p:grpSpPr>
              <a:xfrm>
                <a:off x="8052243" y="2571752"/>
                <a:ext cx="161935" cy="280519"/>
                <a:chOff x="2656082" y="2287427"/>
                <a:chExt cx="207582" cy="359594"/>
              </a:xfrm>
            </p:grpSpPr>
            <p:sp>
              <p:nvSpPr>
                <p:cNvPr id="1711" name="Google Shape;1711;p96"/>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96"/>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96"/>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96"/>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5" name="Google Shape;1715;p96"/>
              <p:cNvGrpSpPr/>
              <p:nvPr/>
            </p:nvGrpSpPr>
            <p:grpSpPr>
              <a:xfrm>
                <a:off x="7991041" y="4072803"/>
                <a:ext cx="284334" cy="204716"/>
                <a:chOff x="3588440" y="3258368"/>
                <a:chExt cx="364484" cy="262423"/>
              </a:xfrm>
            </p:grpSpPr>
            <p:sp>
              <p:nvSpPr>
                <p:cNvPr id="1716" name="Google Shape;1716;p96"/>
                <p:cNvSpPr/>
                <p:nvPr/>
              </p:nvSpPr>
              <p:spPr>
                <a:xfrm>
                  <a:off x="3588440" y="3258368"/>
                  <a:ext cx="364484" cy="262423"/>
                </a:xfrm>
                <a:custGeom>
                  <a:rect b="b" l="l" r="r" t="t"/>
                  <a:pathLst>
                    <a:path extrusionOk="0" h="8264" w="11478">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96"/>
                <p:cNvSpPr/>
                <p:nvPr/>
              </p:nvSpPr>
              <p:spPr>
                <a:xfrm>
                  <a:off x="3685992" y="3347949"/>
                  <a:ext cx="10606" cy="133498"/>
                </a:xfrm>
                <a:custGeom>
                  <a:rect b="b" l="l" r="r" t="t"/>
                  <a:pathLst>
                    <a:path extrusionOk="0" h="4204" w="334">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96"/>
                <p:cNvSpPr/>
                <p:nvPr/>
              </p:nvSpPr>
              <p:spPr>
                <a:xfrm>
                  <a:off x="3862549" y="3329785"/>
                  <a:ext cx="40107" cy="30675"/>
                </a:xfrm>
                <a:custGeom>
                  <a:rect b="b" l="l" r="r" t="t"/>
                  <a:pathLst>
                    <a:path extrusionOk="0" h="966" w="1263">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96"/>
                <p:cNvSpPr/>
                <p:nvPr/>
              </p:nvSpPr>
              <p:spPr>
                <a:xfrm>
                  <a:off x="3703743" y="3323942"/>
                  <a:ext cx="183417" cy="182083"/>
                </a:xfrm>
                <a:custGeom>
                  <a:rect b="b" l="l" r="r" t="t"/>
                  <a:pathLst>
                    <a:path extrusionOk="0" h="5734" w="5776">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96"/>
                <p:cNvSpPr/>
                <p:nvPr/>
              </p:nvSpPr>
              <p:spPr>
                <a:xfrm>
                  <a:off x="3733624" y="3358174"/>
                  <a:ext cx="138039" cy="114667"/>
                </a:xfrm>
                <a:custGeom>
                  <a:rect b="b" l="l" r="r" t="t"/>
                  <a:pathLst>
                    <a:path extrusionOk="0" h="3611" w="4347">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6"/>
                <p:cNvSpPr/>
                <p:nvPr/>
              </p:nvSpPr>
              <p:spPr>
                <a:xfrm>
                  <a:off x="3777478" y="3386087"/>
                  <a:ext cx="51062" cy="43282"/>
                </a:xfrm>
                <a:custGeom>
                  <a:rect b="b" l="l" r="r" t="t"/>
                  <a:pathLst>
                    <a:path extrusionOk="0" h="1363" w="1608">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96"/>
              <p:cNvGrpSpPr/>
              <p:nvPr/>
            </p:nvGrpSpPr>
            <p:grpSpPr>
              <a:xfrm>
                <a:off x="7977253" y="3080453"/>
                <a:ext cx="311893" cy="239083"/>
                <a:chOff x="2567841" y="1994124"/>
                <a:chExt cx="399812" cy="306477"/>
              </a:xfrm>
            </p:grpSpPr>
            <p:sp>
              <p:nvSpPr>
                <p:cNvPr id="1723" name="Google Shape;1723;p96"/>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96"/>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96"/>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6" name="Google Shape;1726;p96"/>
              <p:cNvGrpSpPr/>
              <p:nvPr/>
            </p:nvGrpSpPr>
            <p:grpSpPr>
              <a:xfrm>
                <a:off x="7991172" y="4525094"/>
                <a:ext cx="284061" cy="280781"/>
                <a:chOff x="2174559" y="3356116"/>
                <a:chExt cx="364135" cy="359930"/>
              </a:xfrm>
            </p:grpSpPr>
            <p:sp>
              <p:nvSpPr>
                <p:cNvPr id="1727" name="Google Shape;1727;p96"/>
                <p:cNvSpPr/>
                <p:nvPr/>
              </p:nvSpPr>
              <p:spPr>
                <a:xfrm>
                  <a:off x="2273915" y="3452414"/>
                  <a:ext cx="166920" cy="166920"/>
                </a:xfrm>
                <a:custGeom>
                  <a:rect b="b" l="l" r="r" t="t"/>
                  <a:pathLst>
                    <a:path extrusionOk="0" h="5240" w="524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96"/>
                <p:cNvSpPr/>
                <p:nvPr/>
              </p:nvSpPr>
              <p:spPr>
                <a:xfrm>
                  <a:off x="2174559" y="3356116"/>
                  <a:ext cx="364135" cy="359930"/>
                </a:xfrm>
                <a:custGeom>
                  <a:rect b="b" l="l" r="r" t="t"/>
                  <a:pathLst>
                    <a:path extrusionOk="0" h="11299" w="11431">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96"/>
              <p:cNvGrpSpPr/>
              <p:nvPr/>
            </p:nvGrpSpPr>
            <p:grpSpPr>
              <a:xfrm>
                <a:off x="7989733" y="3552711"/>
                <a:ext cx="286925" cy="286900"/>
                <a:chOff x="1768938" y="3782219"/>
                <a:chExt cx="367805" cy="367773"/>
              </a:xfrm>
            </p:grpSpPr>
            <p:sp>
              <p:nvSpPr>
                <p:cNvPr id="1730" name="Google Shape;1730;p96"/>
                <p:cNvSpPr/>
                <p:nvPr/>
              </p:nvSpPr>
              <p:spPr>
                <a:xfrm>
                  <a:off x="1884380" y="3782219"/>
                  <a:ext cx="252363" cy="198412"/>
                </a:xfrm>
                <a:custGeom>
                  <a:rect b="b" l="l" r="r" t="t"/>
                  <a:pathLst>
                    <a:path extrusionOk="0" h="6263" w="7966">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6"/>
                <p:cNvSpPr/>
                <p:nvPr/>
              </p:nvSpPr>
              <p:spPr>
                <a:xfrm>
                  <a:off x="2034480" y="3821914"/>
                  <a:ext cx="31743" cy="31236"/>
                </a:xfrm>
                <a:custGeom>
                  <a:rect b="b" l="l" r="r" t="t"/>
                  <a:pathLst>
                    <a:path extrusionOk="0" h="986" w="1002">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96"/>
                <p:cNvSpPr/>
                <p:nvPr/>
              </p:nvSpPr>
              <p:spPr>
                <a:xfrm>
                  <a:off x="2065431" y="3852359"/>
                  <a:ext cx="31712" cy="31332"/>
                </a:xfrm>
                <a:custGeom>
                  <a:rect b="b" l="l" r="r" t="t"/>
                  <a:pathLst>
                    <a:path extrusionOk="0" h="989" w="1001">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6"/>
                <p:cNvSpPr/>
                <p:nvPr/>
              </p:nvSpPr>
              <p:spPr>
                <a:xfrm>
                  <a:off x="1768938" y="3922625"/>
                  <a:ext cx="281413" cy="227367"/>
                </a:xfrm>
                <a:custGeom>
                  <a:rect b="b" l="l" r="r" t="t"/>
                  <a:pathLst>
                    <a:path extrusionOk="0" h="7177" w="8883">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96"/>
                <p:cNvSpPr/>
                <p:nvPr/>
              </p:nvSpPr>
              <p:spPr>
                <a:xfrm>
                  <a:off x="1847790" y="3937704"/>
                  <a:ext cx="143352" cy="127417"/>
                </a:xfrm>
                <a:custGeom>
                  <a:rect b="b" l="l" r="r" t="t"/>
                  <a:pathLst>
                    <a:path extrusionOk="0" h="4022" w="4525">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35" name="Google Shape;1735;p96"/>
              <p:cNvCxnSpPr/>
              <p:nvPr/>
            </p:nvCxnSpPr>
            <p:spPr>
              <a:xfrm>
                <a:off x="6783016" y="2722719"/>
                <a:ext cx="1210500" cy="0"/>
              </a:xfrm>
              <a:prstGeom prst="straightConnector1">
                <a:avLst/>
              </a:prstGeom>
              <a:noFill/>
              <a:ln cap="flat" cmpd="sng" w="9525">
                <a:solidFill>
                  <a:schemeClr val="accent1"/>
                </a:solidFill>
                <a:prstDash val="solid"/>
                <a:round/>
                <a:headEnd len="med" w="med" type="none"/>
                <a:tailEnd len="med" w="med" type="none"/>
              </a:ln>
            </p:spPr>
          </p:cxnSp>
          <p:cxnSp>
            <p:nvCxnSpPr>
              <p:cNvPr id="1736" name="Google Shape;1736;p96"/>
              <p:cNvCxnSpPr/>
              <p:nvPr/>
            </p:nvCxnSpPr>
            <p:spPr>
              <a:xfrm>
                <a:off x="6774713" y="2754432"/>
                <a:ext cx="1179600" cy="411000"/>
              </a:xfrm>
              <a:prstGeom prst="straightConnector1">
                <a:avLst/>
              </a:prstGeom>
              <a:noFill/>
              <a:ln cap="flat" cmpd="sng" w="9525">
                <a:solidFill>
                  <a:schemeClr val="accent1"/>
                </a:solidFill>
                <a:prstDash val="solid"/>
                <a:round/>
                <a:headEnd len="med" w="med" type="none"/>
                <a:tailEnd len="med" w="med" type="none"/>
              </a:ln>
            </p:spPr>
          </p:cxnSp>
          <p:cxnSp>
            <p:nvCxnSpPr>
              <p:cNvPr id="1737" name="Google Shape;1737;p96"/>
              <p:cNvCxnSpPr/>
              <p:nvPr/>
            </p:nvCxnSpPr>
            <p:spPr>
              <a:xfrm flipH="1" rot="10800000">
                <a:off x="6789608" y="2754445"/>
                <a:ext cx="1218000" cy="435300"/>
              </a:xfrm>
              <a:prstGeom prst="straightConnector1">
                <a:avLst/>
              </a:prstGeom>
              <a:noFill/>
              <a:ln cap="flat" cmpd="sng" w="9525">
                <a:solidFill>
                  <a:schemeClr val="accent1"/>
                </a:solidFill>
                <a:prstDash val="solid"/>
                <a:round/>
                <a:headEnd len="med" w="med" type="none"/>
                <a:tailEnd len="med" w="med" type="none"/>
              </a:ln>
            </p:spPr>
          </p:cxnSp>
          <p:cxnSp>
            <p:nvCxnSpPr>
              <p:cNvPr id="1738" name="Google Shape;1738;p96"/>
              <p:cNvCxnSpPr/>
              <p:nvPr/>
            </p:nvCxnSpPr>
            <p:spPr>
              <a:xfrm flipH="1" rot="10800000">
                <a:off x="6802753" y="3195789"/>
                <a:ext cx="1144200" cy="4200"/>
              </a:xfrm>
              <a:prstGeom prst="straightConnector1">
                <a:avLst/>
              </a:prstGeom>
              <a:noFill/>
              <a:ln cap="flat" cmpd="sng" w="9525">
                <a:solidFill>
                  <a:schemeClr val="accent1"/>
                </a:solidFill>
                <a:prstDash val="solid"/>
                <a:round/>
                <a:headEnd len="med" w="med" type="none"/>
                <a:tailEnd len="med" w="med" type="none"/>
              </a:ln>
            </p:spPr>
          </p:cxnSp>
          <p:cxnSp>
            <p:nvCxnSpPr>
              <p:cNvPr id="1739" name="Google Shape;1739;p96"/>
              <p:cNvCxnSpPr/>
              <p:nvPr/>
            </p:nvCxnSpPr>
            <p:spPr>
              <a:xfrm flipH="1" rot="10800000">
                <a:off x="6774713" y="2784919"/>
                <a:ext cx="1240800" cy="890400"/>
              </a:xfrm>
              <a:prstGeom prst="straightConnector1">
                <a:avLst/>
              </a:prstGeom>
              <a:noFill/>
              <a:ln cap="flat" cmpd="sng" w="9525">
                <a:solidFill>
                  <a:schemeClr val="accent1"/>
                </a:solidFill>
                <a:prstDash val="solid"/>
                <a:round/>
                <a:headEnd len="med" w="med" type="none"/>
                <a:tailEnd len="med" w="med" type="none"/>
              </a:ln>
            </p:spPr>
          </p:cxnSp>
          <p:cxnSp>
            <p:nvCxnSpPr>
              <p:cNvPr id="1740" name="Google Shape;1740;p96"/>
              <p:cNvCxnSpPr/>
              <p:nvPr/>
            </p:nvCxnSpPr>
            <p:spPr>
              <a:xfrm flipH="1" rot="10800000">
                <a:off x="6789922" y="3233755"/>
                <a:ext cx="1156500" cy="464400"/>
              </a:xfrm>
              <a:prstGeom prst="straightConnector1">
                <a:avLst/>
              </a:prstGeom>
              <a:noFill/>
              <a:ln cap="flat" cmpd="sng" w="9525">
                <a:solidFill>
                  <a:schemeClr val="accent1"/>
                </a:solidFill>
                <a:prstDash val="solid"/>
                <a:round/>
                <a:headEnd len="med" w="med" type="none"/>
                <a:tailEnd len="med" w="med" type="none"/>
              </a:ln>
            </p:spPr>
          </p:cxnSp>
          <p:cxnSp>
            <p:nvCxnSpPr>
              <p:cNvPr id="1741" name="Google Shape;1741;p96"/>
              <p:cNvCxnSpPr/>
              <p:nvPr/>
            </p:nvCxnSpPr>
            <p:spPr>
              <a:xfrm>
                <a:off x="6789608" y="3723720"/>
                <a:ext cx="1180200" cy="0"/>
              </a:xfrm>
              <a:prstGeom prst="straightConnector1">
                <a:avLst/>
              </a:prstGeom>
              <a:noFill/>
              <a:ln cap="flat" cmpd="sng" w="9525">
                <a:solidFill>
                  <a:schemeClr val="accent1"/>
                </a:solidFill>
                <a:prstDash val="solid"/>
                <a:round/>
                <a:headEnd len="med" w="med" type="none"/>
                <a:tailEnd len="med" w="med" type="none"/>
              </a:ln>
            </p:spPr>
          </p:cxnSp>
          <p:cxnSp>
            <p:nvCxnSpPr>
              <p:cNvPr id="1742" name="Google Shape;1742;p96"/>
              <p:cNvCxnSpPr/>
              <p:nvPr/>
            </p:nvCxnSpPr>
            <p:spPr>
              <a:xfrm>
                <a:off x="6769871" y="4176416"/>
                <a:ext cx="1147800" cy="0"/>
              </a:xfrm>
              <a:prstGeom prst="straightConnector1">
                <a:avLst/>
              </a:prstGeom>
              <a:noFill/>
              <a:ln cap="flat" cmpd="sng" w="9525">
                <a:solidFill>
                  <a:schemeClr val="accent1"/>
                </a:solidFill>
                <a:prstDash val="solid"/>
                <a:round/>
                <a:headEnd len="med" w="med" type="none"/>
                <a:tailEnd len="med" w="med" type="none"/>
              </a:ln>
            </p:spPr>
          </p:cxnSp>
          <p:cxnSp>
            <p:nvCxnSpPr>
              <p:cNvPr id="1743" name="Google Shape;1743;p96"/>
              <p:cNvCxnSpPr/>
              <p:nvPr/>
            </p:nvCxnSpPr>
            <p:spPr>
              <a:xfrm>
                <a:off x="6774713" y="4230919"/>
                <a:ext cx="1187400" cy="403500"/>
              </a:xfrm>
              <a:prstGeom prst="straightConnector1">
                <a:avLst/>
              </a:prstGeom>
              <a:noFill/>
              <a:ln cap="flat" cmpd="sng" w="9525">
                <a:solidFill>
                  <a:schemeClr val="accent1"/>
                </a:solidFill>
                <a:prstDash val="solid"/>
                <a:round/>
                <a:headEnd len="med" w="med" type="none"/>
                <a:tailEnd len="med" w="med" type="none"/>
              </a:ln>
            </p:spPr>
          </p:cxnSp>
          <p:cxnSp>
            <p:nvCxnSpPr>
              <p:cNvPr id="1744" name="Google Shape;1744;p96"/>
              <p:cNvCxnSpPr/>
              <p:nvPr/>
            </p:nvCxnSpPr>
            <p:spPr>
              <a:xfrm>
                <a:off x="6776444" y="4665318"/>
                <a:ext cx="1185600" cy="0"/>
              </a:xfrm>
              <a:prstGeom prst="straightConnector1">
                <a:avLst/>
              </a:prstGeom>
              <a:noFill/>
              <a:ln cap="flat" cmpd="sng" w="9525">
                <a:solidFill>
                  <a:schemeClr val="accent1"/>
                </a:solidFill>
                <a:prstDash val="solid"/>
                <a:round/>
                <a:headEnd len="med" w="med" type="none"/>
                <a:tailEnd len="med" w="med" type="none"/>
              </a:ln>
            </p:spPr>
          </p:cxnSp>
        </p:grpSp>
        <p:sp>
          <p:nvSpPr>
            <p:cNvPr id="1745" name="Google Shape;1745;p96"/>
            <p:cNvSpPr txBox="1"/>
            <p:nvPr/>
          </p:nvSpPr>
          <p:spPr>
            <a:xfrm>
              <a:off x="5993750" y="4315975"/>
              <a:ext cx="288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Questrial"/>
                  <a:ea typeface="Questrial"/>
                  <a:cs typeface="Questrial"/>
                  <a:sym typeface="Questrial"/>
                </a:rPr>
                <a:t>Tương tác người dùng – sản phẩm</a:t>
              </a:r>
              <a:endParaRPr>
                <a:solidFill>
                  <a:schemeClr val="dk1"/>
                </a:solidFill>
                <a:latin typeface="Questrial"/>
                <a:ea typeface="Questrial"/>
                <a:cs typeface="Questrial"/>
                <a:sym typeface="Questrial"/>
              </a:endParaRPr>
            </a:p>
          </p:txBody>
        </p:sp>
      </p:grpSp>
      <p:sp>
        <p:nvSpPr>
          <p:cNvPr id="1746" name="Google Shape;1746;p96"/>
          <p:cNvSpPr txBox="1"/>
          <p:nvPr>
            <p:ph type="title"/>
          </p:nvPr>
        </p:nvSpPr>
        <p:spPr>
          <a:xfrm>
            <a:off x="634200" y="530725"/>
            <a:ext cx="3937800" cy="88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latin typeface="Montserrat SemiBold"/>
                <a:ea typeface="Montserrat SemiBold"/>
                <a:cs typeface="Montserrat SemiBold"/>
                <a:sym typeface="Montserrat SemiBold"/>
              </a:rPr>
              <a:t>Đồ thị</a:t>
            </a:r>
            <a:endParaRPr b="0">
              <a:latin typeface="Montserrat SemiBold"/>
              <a:ea typeface="Montserrat SemiBold"/>
              <a:cs typeface="Montserrat SemiBold"/>
              <a:sym typeface="Montserrat SemiBold"/>
            </a:endParaRPr>
          </a:p>
        </p:txBody>
      </p:sp>
      <p:sp>
        <p:nvSpPr>
          <p:cNvPr id="1747" name="Google Shape;1747;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
        <p:nvSpPr>
          <p:cNvPr id="1748" name="Google Shape;1748;p96"/>
          <p:cNvSpPr txBox="1"/>
          <p:nvPr>
            <p:ph idx="4294967295" type="title"/>
          </p:nvPr>
        </p:nvSpPr>
        <p:spPr>
          <a:xfrm>
            <a:off x="584725" y="1609225"/>
            <a:ext cx="3858900" cy="49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11"/>
              <a:buNone/>
            </a:pPr>
            <a:r>
              <a:rPr b="1" lang="en" sz="2000">
                <a:solidFill>
                  <a:schemeClr val="dk1"/>
                </a:solidFill>
                <a:latin typeface="Questrial"/>
                <a:ea typeface="Questrial"/>
                <a:cs typeface="Questrial"/>
                <a:sym typeface="Questrial"/>
              </a:rPr>
              <a:t>Một vài ví dụ về đồ thị</a:t>
            </a:r>
            <a:endParaRPr b="1" sz="2000">
              <a:solidFill>
                <a:schemeClr val="dk1"/>
              </a:solidFill>
              <a:latin typeface="Questrial"/>
              <a:ea typeface="Questrial"/>
              <a:cs typeface="Questrial"/>
              <a:sym typeface="Quest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1752" name="Shape 1752"/>
        <p:cNvGrpSpPr/>
        <p:nvPr/>
      </p:nvGrpSpPr>
      <p:grpSpPr>
        <a:xfrm>
          <a:off x="0" y="0"/>
          <a:ext cx="0" cy="0"/>
          <a:chOff x="0" y="0"/>
          <a:chExt cx="0" cy="0"/>
        </a:xfrm>
      </p:grpSpPr>
      <p:sp>
        <p:nvSpPr>
          <p:cNvPr id="1753" name="Google Shape;1753;p97"/>
          <p:cNvSpPr txBox="1"/>
          <p:nvPr>
            <p:ph idx="4294967295" type="body"/>
          </p:nvPr>
        </p:nvSpPr>
        <p:spPr>
          <a:xfrm>
            <a:off x="584700" y="1741775"/>
            <a:ext cx="7974600" cy="75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SzPts val="1800"/>
              <a:buNone/>
            </a:pPr>
            <a:r>
              <a:rPr lang="en" sz="1600">
                <a:solidFill>
                  <a:schemeClr val="dk1"/>
                </a:solidFill>
              </a:rPr>
              <a:t>N</a:t>
            </a:r>
            <a:r>
              <a:rPr lang="en" sz="1600">
                <a:solidFill>
                  <a:schemeClr val="dk1"/>
                </a:solidFill>
              </a:rPr>
              <a:t>húng các node vào một không gian vector </a:t>
            </a:r>
            <a:r>
              <a:rPr lang="en" sz="1600">
                <a:solidFill>
                  <a:schemeClr val="dk1"/>
                </a:solidFill>
              </a:rPr>
              <a:t>thấp chiều</a:t>
            </a:r>
            <a:r>
              <a:rPr lang="en" sz="1600">
                <a:solidFill>
                  <a:schemeClr val="dk1"/>
                </a:solidFill>
              </a:rPr>
              <a:t>. Mối quan hệ hình học trong không gian này </a:t>
            </a:r>
            <a:r>
              <a:rPr lang="en" sz="1600">
                <a:solidFill>
                  <a:schemeClr val="dk1"/>
                </a:solidFill>
              </a:rPr>
              <a:t>vẫn </a:t>
            </a:r>
            <a:r>
              <a:rPr lang="en" sz="1600">
                <a:solidFill>
                  <a:schemeClr val="dk1"/>
                </a:solidFill>
              </a:rPr>
              <a:t>thể hiện được cấu trúc của đồ thị gốc.</a:t>
            </a:r>
            <a:endParaRPr sz="1600">
              <a:solidFill>
                <a:schemeClr val="dk1"/>
              </a:solidFill>
            </a:endParaRPr>
          </a:p>
        </p:txBody>
      </p:sp>
      <p:sp>
        <p:nvSpPr>
          <p:cNvPr id="1754" name="Google Shape;1754;p97"/>
          <p:cNvSpPr txBox="1"/>
          <p:nvPr>
            <p:ph type="title"/>
          </p:nvPr>
        </p:nvSpPr>
        <p:spPr>
          <a:xfrm>
            <a:off x="634200" y="530725"/>
            <a:ext cx="3937800" cy="88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latin typeface="Montserrat SemiBold"/>
                <a:ea typeface="Montserrat SemiBold"/>
                <a:cs typeface="Montserrat SemiBold"/>
                <a:sym typeface="Montserrat SemiBold"/>
              </a:rPr>
              <a:t>Học biểu diễn</a:t>
            </a:r>
            <a:endParaRPr b="0">
              <a:latin typeface="Montserrat SemiBold"/>
              <a:ea typeface="Montserrat SemiBold"/>
              <a:cs typeface="Montserrat SemiBold"/>
              <a:sym typeface="Montserrat SemiBold"/>
            </a:endParaRPr>
          </a:p>
        </p:txBody>
      </p:sp>
      <p:sp>
        <p:nvSpPr>
          <p:cNvPr id="1755" name="Google Shape;1755;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grpSp>
        <p:nvGrpSpPr>
          <p:cNvPr id="1756" name="Google Shape;1756;p97"/>
          <p:cNvGrpSpPr/>
          <p:nvPr/>
        </p:nvGrpSpPr>
        <p:grpSpPr>
          <a:xfrm>
            <a:off x="826012" y="2659475"/>
            <a:ext cx="7491977" cy="2157600"/>
            <a:chOff x="826012" y="2731700"/>
            <a:chExt cx="7491977" cy="2157600"/>
          </a:xfrm>
        </p:grpSpPr>
        <p:cxnSp>
          <p:nvCxnSpPr>
            <p:cNvPr id="1757" name="Google Shape;1757;p97"/>
            <p:cNvCxnSpPr>
              <a:stCxn id="1758" idx="3"/>
            </p:cNvCxnSpPr>
            <p:nvPr/>
          </p:nvCxnSpPr>
          <p:spPr>
            <a:xfrm>
              <a:off x="4272638" y="3774888"/>
              <a:ext cx="732300" cy="0"/>
            </a:xfrm>
            <a:prstGeom prst="straightConnector1">
              <a:avLst/>
            </a:prstGeom>
            <a:noFill/>
            <a:ln cap="flat" cmpd="sng" w="19050">
              <a:solidFill>
                <a:srgbClr val="383838"/>
              </a:solidFill>
              <a:prstDash val="dash"/>
              <a:round/>
              <a:headEnd len="med" w="med" type="none"/>
              <a:tailEnd len="med" w="med" type="triangle"/>
            </a:ln>
          </p:spPr>
        </p:cxnSp>
        <p:pic>
          <p:nvPicPr>
            <p:cNvPr id="1759" name="Google Shape;1759;p97"/>
            <p:cNvPicPr preferRelativeResize="0"/>
            <p:nvPr/>
          </p:nvPicPr>
          <p:blipFill rotWithShape="1">
            <a:blip r:embed="rId3">
              <a:alphaModFix/>
            </a:blip>
            <a:srcRect b="0" l="54632" r="0" t="0"/>
            <a:stretch/>
          </p:blipFill>
          <p:spPr>
            <a:xfrm>
              <a:off x="5355037" y="2731700"/>
              <a:ext cx="2962952" cy="2086376"/>
            </a:xfrm>
            <a:prstGeom prst="rect">
              <a:avLst/>
            </a:prstGeom>
            <a:noFill/>
            <a:ln>
              <a:noFill/>
            </a:ln>
          </p:spPr>
        </p:pic>
        <p:pic>
          <p:nvPicPr>
            <p:cNvPr id="1758" name="Google Shape;1758;p97"/>
            <p:cNvPicPr preferRelativeResize="0"/>
            <p:nvPr/>
          </p:nvPicPr>
          <p:blipFill rotWithShape="1">
            <a:blip r:embed="rId3">
              <a:alphaModFix/>
            </a:blip>
            <a:srcRect b="0" l="0" r="47226" t="0"/>
            <a:stretch/>
          </p:blipFill>
          <p:spPr>
            <a:xfrm>
              <a:off x="826012" y="2731700"/>
              <a:ext cx="3446626" cy="2086376"/>
            </a:xfrm>
            <a:prstGeom prst="rect">
              <a:avLst/>
            </a:prstGeom>
            <a:noFill/>
            <a:ln>
              <a:noFill/>
            </a:ln>
          </p:spPr>
        </p:pic>
        <p:sp>
          <p:nvSpPr>
            <p:cNvPr id="1760" name="Google Shape;1760;p97"/>
            <p:cNvSpPr txBox="1"/>
            <p:nvPr/>
          </p:nvSpPr>
          <p:spPr>
            <a:xfrm>
              <a:off x="6813363" y="4573700"/>
              <a:ext cx="261900" cy="31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x</a:t>
              </a:r>
              <a:endParaRPr sz="900"/>
            </a:p>
          </p:txBody>
        </p:sp>
        <p:sp>
          <p:nvSpPr>
            <p:cNvPr id="1761" name="Google Shape;1761;p97"/>
            <p:cNvSpPr txBox="1"/>
            <p:nvPr/>
          </p:nvSpPr>
          <p:spPr>
            <a:xfrm rot="-5400000">
              <a:off x="5183700" y="3549799"/>
              <a:ext cx="238800" cy="27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y</a:t>
              </a:r>
              <a:endParaRPr sz="900"/>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765" name="Shape 1765"/>
        <p:cNvGrpSpPr/>
        <p:nvPr/>
      </p:nvGrpSpPr>
      <p:grpSpPr>
        <a:xfrm>
          <a:off x="0" y="0"/>
          <a:ext cx="0" cy="0"/>
          <a:chOff x="0" y="0"/>
          <a:chExt cx="0" cy="0"/>
        </a:xfrm>
      </p:grpSpPr>
      <p:sp>
        <p:nvSpPr>
          <p:cNvPr id="1766" name="Google Shape;1766;p98"/>
          <p:cNvSpPr txBox="1"/>
          <p:nvPr>
            <p:ph type="title"/>
          </p:nvPr>
        </p:nvSpPr>
        <p:spPr>
          <a:xfrm>
            <a:off x="892050" y="275200"/>
            <a:ext cx="7359900" cy="52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latin typeface="Montserrat Medium"/>
                <a:ea typeface="Montserrat Medium"/>
                <a:cs typeface="Montserrat Medium"/>
                <a:sym typeface="Montserrat Medium"/>
              </a:rPr>
              <a:t>Quá trình tích chập đồ thị</a:t>
            </a:r>
            <a:endParaRPr b="0">
              <a:latin typeface="Montserrat Medium"/>
              <a:ea typeface="Montserrat Medium"/>
              <a:cs typeface="Montserrat Medium"/>
              <a:sym typeface="Montserrat Medium"/>
            </a:endParaRPr>
          </a:p>
        </p:txBody>
      </p:sp>
      <p:grpSp>
        <p:nvGrpSpPr>
          <p:cNvPr id="1767" name="Google Shape;1767;p98"/>
          <p:cNvGrpSpPr/>
          <p:nvPr/>
        </p:nvGrpSpPr>
        <p:grpSpPr>
          <a:xfrm>
            <a:off x="4860363" y="1003727"/>
            <a:ext cx="3481800" cy="2244900"/>
            <a:chOff x="5364050" y="1173625"/>
            <a:chExt cx="3481800" cy="2244900"/>
          </a:xfrm>
        </p:grpSpPr>
        <p:sp>
          <p:nvSpPr>
            <p:cNvPr id="1768" name="Google Shape;1768;p98"/>
            <p:cNvSpPr/>
            <p:nvPr/>
          </p:nvSpPr>
          <p:spPr>
            <a:xfrm>
              <a:off x="5364050" y="1173625"/>
              <a:ext cx="3481800" cy="22449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9" name="Google Shape;1769;p98"/>
            <p:cNvGrpSpPr/>
            <p:nvPr/>
          </p:nvGrpSpPr>
          <p:grpSpPr>
            <a:xfrm>
              <a:off x="5536554" y="1610220"/>
              <a:ext cx="3104205" cy="1636194"/>
              <a:chOff x="5536554" y="1610220"/>
              <a:chExt cx="3104205" cy="1636194"/>
            </a:xfrm>
          </p:grpSpPr>
          <p:sp>
            <p:nvSpPr>
              <p:cNvPr id="1770" name="Google Shape;1770;p98"/>
              <p:cNvSpPr/>
              <p:nvPr/>
            </p:nvSpPr>
            <p:spPr>
              <a:xfrm>
                <a:off x="5536554" y="1628202"/>
                <a:ext cx="1361259" cy="1618121"/>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98"/>
              <p:cNvSpPr/>
              <p:nvPr/>
            </p:nvSpPr>
            <p:spPr>
              <a:xfrm>
                <a:off x="7279500" y="1610220"/>
                <a:ext cx="1361259" cy="1636194"/>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2" name="Google Shape;1772;p98"/>
              <p:cNvCxnSpPr>
                <a:stCxn id="1773" idx="6"/>
                <a:endCxn id="1774" idx="2"/>
              </p:cNvCxnSpPr>
              <p:nvPr/>
            </p:nvCxnSpPr>
            <p:spPr>
              <a:xfrm>
                <a:off x="6258718" y="2526984"/>
                <a:ext cx="1635300" cy="0"/>
              </a:xfrm>
              <a:prstGeom prst="straightConnector1">
                <a:avLst/>
              </a:prstGeom>
              <a:noFill/>
              <a:ln cap="flat" cmpd="sng" w="19050">
                <a:solidFill>
                  <a:srgbClr val="93C47D"/>
                </a:solidFill>
                <a:prstDash val="dash"/>
                <a:round/>
                <a:headEnd len="med" w="med" type="none"/>
                <a:tailEnd len="med" w="med" type="none"/>
              </a:ln>
            </p:spPr>
          </p:cxnSp>
          <p:cxnSp>
            <p:nvCxnSpPr>
              <p:cNvPr id="1775" name="Google Shape;1775;p98"/>
              <p:cNvCxnSpPr>
                <a:stCxn id="1776" idx="6"/>
                <a:endCxn id="1774" idx="2"/>
              </p:cNvCxnSpPr>
              <p:nvPr/>
            </p:nvCxnSpPr>
            <p:spPr>
              <a:xfrm flipH="1" rot="10800000">
                <a:off x="5805573" y="2527012"/>
                <a:ext cx="2088300" cy="299400"/>
              </a:xfrm>
              <a:prstGeom prst="straightConnector1">
                <a:avLst/>
              </a:prstGeom>
              <a:noFill/>
              <a:ln cap="flat" cmpd="sng" w="9525">
                <a:solidFill>
                  <a:srgbClr val="38761D"/>
                </a:solidFill>
                <a:prstDash val="dash"/>
                <a:round/>
                <a:headEnd len="med" w="med" type="none"/>
                <a:tailEnd len="med" w="med" type="none"/>
              </a:ln>
            </p:spPr>
          </p:cxnSp>
          <p:cxnSp>
            <p:nvCxnSpPr>
              <p:cNvPr id="1777" name="Google Shape;1777;p98"/>
              <p:cNvCxnSpPr>
                <a:stCxn id="1778" idx="6"/>
                <a:endCxn id="1774" idx="2"/>
              </p:cNvCxnSpPr>
              <p:nvPr/>
            </p:nvCxnSpPr>
            <p:spPr>
              <a:xfrm>
                <a:off x="6762518" y="2216032"/>
                <a:ext cx="1131300" cy="311100"/>
              </a:xfrm>
              <a:prstGeom prst="straightConnector1">
                <a:avLst/>
              </a:prstGeom>
              <a:noFill/>
              <a:ln cap="flat" cmpd="sng" w="28575">
                <a:solidFill>
                  <a:srgbClr val="FFD966"/>
                </a:solidFill>
                <a:prstDash val="dash"/>
                <a:round/>
                <a:headEnd len="med" w="med" type="none"/>
                <a:tailEnd len="med" w="med" type="none"/>
              </a:ln>
            </p:spPr>
          </p:cxnSp>
          <p:cxnSp>
            <p:nvCxnSpPr>
              <p:cNvPr id="1779" name="Google Shape;1779;p98"/>
              <p:cNvCxnSpPr>
                <a:stCxn id="1780" idx="6"/>
                <a:endCxn id="1774" idx="2"/>
              </p:cNvCxnSpPr>
              <p:nvPr/>
            </p:nvCxnSpPr>
            <p:spPr>
              <a:xfrm flipH="1" rot="10800000">
                <a:off x="6596485" y="2527054"/>
                <a:ext cx="1297500" cy="451800"/>
              </a:xfrm>
              <a:prstGeom prst="straightConnector1">
                <a:avLst/>
              </a:prstGeom>
              <a:noFill/>
              <a:ln cap="flat" cmpd="sng" w="38100">
                <a:solidFill>
                  <a:srgbClr val="E69138"/>
                </a:solidFill>
                <a:prstDash val="dash"/>
                <a:round/>
                <a:headEnd len="med" w="med" type="none"/>
                <a:tailEnd len="med" w="med" type="none"/>
              </a:ln>
            </p:spPr>
          </p:cxnSp>
          <p:grpSp>
            <p:nvGrpSpPr>
              <p:cNvPr id="1781" name="Google Shape;1781;p98"/>
              <p:cNvGrpSpPr/>
              <p:nvPr/>
            </p:nvGrpSpPr>
            <p:grpSpPr>
              <a:xfrm>
                <a:off x="5672440" y="2026555"/>
                <a:ext cx="1090078" cy="1018865"/>
                <a:chOff x="5867652" y="2105025"/>
                <a:chExt cx="2117399" cy="1979073"/>
              </a:xfrm>
            </p:grpSpPr>
            <p:cxnSp>
              <p:nvCxnSpPr>
                <p:cNvPr id="1782" name="Google Shape;1782;p98"/>
                <p:cNvCxnSpPr>
                  <a:stCxn id="1783" idx="6"/>
                  <a:endCxn id="1778" idx="2"/>
                </p:cNvCxnSpPr>
                <p:nvPr/>
              </p:nvCxnSpPr>
              <p:spPr>
                <a:xfrm>
                  <a:off x="6346970" y="2234325"/>
                  <a:ext cx="1379400" cy="2388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1784" name="Google Shape;1784;p98"/>
                <p:cNvCxnSpPr>
                  <a:stCxn id="1778" idx="3"/>
                  <a:endCxn id="1773" idx="7"/>
                </p:cNvCxnSpPr>
                <p:nvPr/>
              </p:nvCxnSpPr>
              <p:spPr>
                <a:xfrm flipH="1">
                  <a:off x="6968722" y="2564499"/>
                  <a:ext cx="795600" cy="4212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1785" name="Google Shape;1785;p98"/>
                <p:cNvCxnSpPr>
                  <a:stCxn id="1773" idx="5"/>
                  <a:endCxn id="1780" idx="1"/>
                </p:cNvCxnSpPr>
                <p:nvPr/>
              </p:nvCxnSpPr>
              <p:spPr>
                <a:xfrm>
                  <a:off x="6968584" y="3168503"/>
                  <a:ext cx="473100" cy="6948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1786" name="Google Shape;1786;p98"/>
                <p:cNvCxnSpPr>
                  <a:stCxn id="1778" idx="4"/>
                  <a:endCxn id="1780" idx="7"/>
                </p:cNvCxnSpPr>
                <p:nvPr/>
              </p:nvCxnSpPr>
              <p:spPr>
                <a:xfrm flipH="1">
                  <a:off x="7624751" y="2602370"/>
                  <a:ext cx="231000" cy="12609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1787" name="Google Shape;1787;p98"/>
                <p:cNvCxnSpPr>
                  <a:stCxn id="1773" idx="2"/>
                  <a:endCxn id="1776" idx="7"/>
                </p:cNvCxnSpPr>
                <p:nvPr/>
              </p:nvCxnSpPr>
              <p:spPr>
                <a:xfrm flipH="1">
                  <a:off x="6088455" y="3077074"/>
                  <a:ext cx="659400" cy="4902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sp>
              <p:nvSpPr>
                <p:cNvPr id="1783" name="Google Shape;1783;p98"/>
                <p:cNvSpPr/>
                <p:nvPr/>
              </p:nvSpPr>
              <p:spPr>
                <a:xfrm>
                  <a:off x="6088370" y="2105025"/>
                  <a:ext cx="258600" cy="258600"/>
                </a:xfrm>
                <a:prstGeom prst="ellipse">
                  <a:avLst/>
                </a:prstGeom>
                <a:noFill/>
                <a:ln cap="flat" cmpd="sng" w="38100">
                  <a:solidFill>
                    <a:srgbClr val="990000"/>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98"/>
                <p:cNvSpPr/>
                <p:nvPr/>
              </p:nvSpPr>
              <p:spPr>
                <a:xfrm>
                  <a:off x="7726451" y="2343770"/>
                  <a:ext cx="258600" cy="258600"/>
                </a:xfrm>
                <a:prstGeom prst="ellipse">
                  <a:avLst/>
                </a:prstGeom>
                <a:noFill/>
                <a:ln cap="flat" cmpd="sng" w="28575">
                  <a:solidFill>
                    <a:srgbClr val="FFD966"/>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98"/>
                <p:cNvSpPr/>
                <p:nvPr/>
              </p:nvSpPr>
              <p:spPr>
                <a:xfrm>
                  <a:off x="6747855" y="2947774"/>
                  <a:ext cx="258600" cy="258600"/>
                </a:xfrm>
                <a:prstGeom prst="ellipse">
                  <a:avLst/>
                </a:prstGeom>
                <a:noFill/>
                <a:ln cap="flat" cmpd="sng" w="19050">
                  <a:solidFill>
                    <a:srgbClr val="93C47D"/>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98"/>
                <p:cNvSpPr/>
                <p:nvPr/>
              </p:nvSpPr>
              <p:spPr>
                <a:xfrm>
                  <a:off x="5867652" y="3529391"/>
                  <a:ext cx="258600" cy="258600"/>
                </a:xfrm>
                <a:prstGeom prst="ellipse">
                  <a:avLst/>
                </a:prstGeom>
                <a:noFill/>
                <a:ln cap="flat" cmpd="sng" w="9525">
                  <a:solidFill>
                    <a:srgbClr val="38761D"/>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98"/>
                <p:cNvSpPr/>
                <p:nvPr/>
              </p:nvSpPr>
              <p:spPr>
                <a:xfrm>
                  <a:off x="7403944" y="3825498"/>
                  <a:ext cx="258600" cy="258600"/>
                </a:xfrm>
                <a:prstGeom prst="ellipse">
                  <a:avLst/>
                </a:prstGeom>
                <a:noFill/>
                <a:ln cap="flat" cmpd="sng" w="38100">
                  <a:solidFill>
                    <a:srgbClr val="E69138"/>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8" name="Google Shape;1788;p98"/>
              <p:cNvSpPr txBox="1"/>
              <p:nvPr/>
            </p:nvSpPr>
            <p:spPr>
              <a:xfrm>
                <a:off x="5893594" y="1633017"/>
                <a:ext cx="710067" cy="36941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Questrial"/>
                    <a:ea typeface="Questrial"/>
                    <a:cs typeface="Questrial"/>
                    <a:sym typeface="Questrial"/>
                  </a:rPr>
                  <a:t>Layer k</a:t>
                </a:r>
                <a:endParaRPr b="1" sz="1200">
                  <a:solidFill>
                    <a:schemeClr val="dk1"/>
                  </a:solidFill>
                  <a:latin typeface="Questrial"/>
                  <a:ea typeface="Questrial"/>
                  <a:cs typeface="Questrial"/>
                  <a:sym typeface="Questrial"/>
                </a:endParaRPr>
              </a:p>
            </p:txBody>
          </p:sp>
          <p:sp>
            <p:nvSpPr>
              <p:cNvPr id="1789" name="Google Shape;1789;p98"/>
              <p:cNvSpPr txBox="1"/>
              <p:nvPr/>
            </p:nvSpPr>
            <p:spPr>
              <a:xfrm>
                <a:off x="7502513" y="1633025"/>
                <a:ext cx="961726" cy="36941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Questrial"/>
                    <a:ea typeface="Questrial"/>
                    <a:cs typeface="Questrial"/>
                    <a:sym typeface="Questrial"/>
                  </a:rPr>
                  <a:t>Layer k + 1</a:t>
                </a:r>
                <a:endParaRPr b="1" sz="1200">
                  <a:solidFill>
                    <a:schemeClr val="dk1"/>
                  </a:solidFill>
                  <a:latin typeface="Questrial"/>
                  <a:ea typeface="Questrial"/>
                  <a:cs typeface="Questrial"/>
                  <a:sym typeface="Questrial"/>
                </a:endParaRPr>
              </a:p>
            </p:txBody>
          </p:sp>
          <p:grpSp>
            <p:nvGrpSpPr>
              <p:cNvPr id="1790" name="Google Shape;1790;p98"/>
              <p:cNvGrpSpPr/>
              <p:nvPr/>
            </p:nvGrpSpPr>
            <p:grpSpPr>
              <a:xfrm>
                <a:off x="7440732" y="2026555"/>
                <a:ext cx="1090078" cy="1018865"/>
                <a:chOff x="5867652" y="2105025"/>
                <a:chExt cx="2117399" cy="1979073"/>
              </a:xfrm>
            </p:grpSpPr>
            <p:cxnSp>
              <p:nvCxnSpPr>
                <p:cNvPr id="1791" name="Google Shape;1791;p98"/>
                <p:cNvCxnSpPr>
                  <a:stCxn id="1792" idx="6"/>
                  <a:endCxn id="1793" idx="2"/>
                </p:cNvCxnSpPr>
                <p:nvPr/>
              </p:nvCxnSpPr>
              <p:spPr>
                <a:xfrm>
                  <a:off x="6346970" y="2234325"/>
                  <a:ext cx="1379400" cy="2388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1794" name="Google Shape;1794;p98"/>
                <p:cNvCxnSpPr>
                  <a:stCxn id="1793" idx="3"/>
                  <a:endCxn id="1774" idx="7"/>
                </p:cNvCxnSpPr>
                <p:nvPr/>
              </p:nvCxnSpPr>
              <p:spPr>
                <a:xfrm flipH="1">
                  <a:off x="6968722" y="2564499"/>
                  <a:ext cx="795600" cy="4212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1795" name="Google Shape;1795;p98"/>
                <p:cNvCxnSpPr>
                  <a:stCxn id="1774" idx="5"/>
                  <a:endCxn id="1796" idx="1"/>
                </p:cNvCxnSpPr>
                <p:nvPr/>
              </p:nvCxnSpPr>
              <p:spPr>
                <a:xfrm>
                  <a:off x="6968584" y="3168503"/>
                  <a:ext cx="473100" cy="6948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1797" name="Google Shape;1797;p98"/>
                <p:cNvCxnSpPr>
                  <a:stCxn id="1793" idx="4"/>
                  <a:endCxn id="1796" idx="7"/>
                </p:cNvCxnSpPr>
                <p:nvPr/>
              </p:nvCxnSpPr>
              <p:spPr>
                <a:xfrm flipH="1">
                  <a:off x="7624751" y="2602370"/>
                  <a:ext cx="231000" cy="12609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1798" name="Google Shape;1798;p98"/>
                <p:cNvCxnSpPr>
                  <a:stCxn id="1774" idx="2"/>
                  <a:endCxn id="1799" idx="7"/>
                </p:cNvCxnSpPr>
                <p:nvPr/>
              </p:nvCxnSpPr>
              <p:spPr>
                <a:xfrm flipH="1">
                  <a:off x="6088455" y="3077074"/>
                  <a:ext cx="659400" cy="4902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sp>
              <p:nvSpPr>
                <p:cNvPr id="1792" name="Google Shape;1792;p98"/>
                <p:cNvSpPr/>
                <p:nvPr/>
              </p:nvSpPr>
              <p:spPr>
                <a:xfrm>
                  <a:off x="6088370" y="2105025"/>
                  <a:ext cx="258600" cy="258600"/>
                </a:xfrm>
                <a:prstGeom prst="ellipse">
                  <a:avLst/>
                </a:prstGeom>
                <a:noFill/>
                <a:ln cap="flat" cmpd="sng" w="38100">
                  <a:solidFill>
                    <a:srgbClr val="CC0000"/>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98"/>
                <p:cNvSpPr/>
                <p:nvPr/>
              </p:nvSpPr>
              <p:spPr>
                <a:xfrm>
                  <a:off x="7726451" y="2343770"/>
                  <a:ext cx="258600" cy="258600"/>
                </a:xfrm>
                <a:prstGeom prst="ellipse">
                  <a:avLst/>
                </a:prstGeom>
                <a:noFill/>
                <a:ln cap="flat" cmpd="sng" w="38100">
                  <a:solidFill>
                    <a:srgbClr val="E06666"/>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98"/>
                <p:cNvSpPr/>
                <p:nvPr/>
              </p:nvSpPr>
              <p:spPr>
                <a:xfrm>
                  <a:off x="6747855" y="2947774"/>
                  <a:ext cx="258600" cy="258600"/>
                </a:xfrm>
                <a:prstGeom prst="ellipse">
                  <a:avLst/>
                </a:prstGeom>
                <a:noFill/>
                <a:ln cap="flat" cmpd="sng" w="38100">
                  <a:solidFill>
                    <a:srgbClr val="B45F06"/>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8"/>
                <p:cNvSpPr/>
                <p:nvPr/>
              </p:nvSpPr>
              <p:spPr>
                <a:xfrm>
                  <a:off x="5867652" y="3529391"/>
                  <a:ext cx="258600" cy="258600"/>
                </a:xfrm>
                <a:prstGeom prst="ellipse">
                  <a:avLst/>
                </a:prstGeom>
                <a:noFill/>
                <a:ln cap="flat" cmpd="sng" w="19050">
                  <a:solidFill>
                    <a:srgbClr val="38761D"/>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98"/>
                <p:cNvSpPr/>
                <p:nvPr/>
              </p:nvSpPr>
              <p:spPr>
                <a:xfrm>
                  <a:off x="7403944" y="3825498"/>
                  <a:ext cx="258600" cy="258600"/>
                </a:xfrm>
                <a:prstGeom prst="ellipse">
                  <a:avLst/>
                </a:prstGeom>
                <a:noFill/>
                <a:ln cap="flat" cmpd="sng" w="28575">
                  <a:solidFill>
                    <a:srgbClr val="E69138"/>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00" name="Google Shape;1800;p98"/>
            <p:cNvSpPr txBox="1"/>
            <p:nvPr/>
          </p:nvSpPr>
          <p:spPr>
            <a:xfrm>
              <a:off x="6276201" y="1173625"/>
              <a:ext cx="165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Questrial"/>
                  <a:ea typeface="Questrial"/>
                  <a:cs typeface="Questrial"/>
                  <a:sym typeface="Questrial"/>
                </a:rPr>
                <a:t>Mạng tích chập đồ thị</a:t>
              </a:r>
              <a:endParaRPr b="1" sz="1200">
                <a:solidFill>
                  <a:schemeClr val="dk1"/>
                </a:solidFill>
                <a:latin typeface="Questrial"/>
                <a:ea typeface="Questrial"/>
                <a:cs typeface="Questrial"/>
                <a:sym typeface="Questrial"/>
              </a:endParaRPr>
            </a:p>
          </p:txBody>
        </p:sp>
      </p:grpSp>
      <p:sp>
        <p:nvSpPr>
          <p:cNvPr id="1801" name="Google Shape;1801;p98"/>
          <p:cNvSpPr txBox="1"/>
          <p:nvPr/>
        </p:nvSpPr>
        <p:spPr>
          <a:xfrm>
            <a:off x="892050" y="4201831"/>
            <a:ext cx="7359900" cy="64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latin typeface="Questrial"/>
                <a:ea typeface="Questrial"/>
                <a:cs typeface="Questrial"/>
                <a:sym typeface="Questrial"/>
              </a:rPr>
              <a:t>Embedding của một node ở layer thứ k+1 tính được bằng cách </a:t>
            </a:r>
            <a:r>
              <a:rPr b="1" lang="en">
                <a:solidFill>
                  <a:schemeClr val="dk1"/>
                </a:solidFill>
                <a:latin typeface="Questrial"/>
                <a:ea typeface="Questrial"/>
                <a:cs typeface="Questrial"/>
                <a:sym typeface="Questrial"/>
              </a:rPr>
              <a:t>tổng hợp</a:t>
            </a:r>
            <a:r>
              <a:rPr lang="en">
                <a:solidFill>
                  <a:schemeClr val="dk1"/>
                </a:solidFill>
                <a:latin typeface="Questrial"/>
                <a:ea typeface="Questrial"/>
                <a:cs typeface="Questrial"/>
                <a:sym typeface="Questrial"/>
              </a:rPr>
              <a:t> các embedding của các node láng giềng (và có thể là chính nó) ở layer thứ k.</a:t>
            </a:r>
            <a:endParaRPr>
              <a:solidFill>
                <a:schemeClr val="dk1"/>
              </a:solidFill>
              <a:latin typeface="Questrial"/>
              <a:ea typeface="Questrial"/>
              <a:cs typeface="Questrial"/>
              <a:sym typeface="Questrial"/>
            </a:endParaRPr>
          </a:p>
        </p:txBody>
      </p:sp>
      <p:grpSp>
        <p:nvGrpSpPr>
          <p:cNvPr id="1802" name="Google Shape;1802;p98"/>
          <p:cNvGrpSpPr/>
          <p:nvPr/>
        </p:nvGrpSpPr>
        <p:grpSpPr>
          <a:xfrm>
            <a:off x="2957888" y="3673219"/>
            <a:ext cx="3150300" cy="528600"/>
            <a:chOff x="2957888" y="3651363"/>
            <a:chExt cx="3150300" cy="528600"/>
          </a:xfrm>
        </p:grpSpPr>
        <p:pic>
          <p:nvPicPr>
            <p:cNvPr id="1803" name="Google Shape;1803;p98"/>
            <p:cNvPicPr preferRelativeResize="0"/>
            <p:nvPr/>
          </p:nvPicPr>
          <p:blipFill>
            <a:blip r:embed="rId3">
              <a:alphaModFix/>
            </a:blip>
            <a:stretch>
              <a:fillRect/>
            </a:stretch>
          </p:blipFill>
          <p:spPr>
            <a:xfrm>
              <a:off x="3095812" y="3794350"/>
              <a:ext cx="2874451" cy="242625"/>
            </a:xfrm>
            <a:prstGeom prst="rect">
              <a:avLst/>
            </a:prstGeom>
            <a:noFill/>
            <a:ln>
              <a:noFill/>
            </a:ln>
          </p:spPr>
        </p:pic>
        <p:sp>
          <p:nvSpPr>
            <p:cNvPr id="1804" name="Google Shape;1804;p98"/>
            <p:cNvSpPr/>
            <p:nvPr/>
          </p:nvSpPr>
          <p:spPr>
            <a:xfrm>
              <a:off x="2957888" y="3651363"/>
              <a:ext cx="3150300" cy="5286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5" name="Google Shape;1805;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accent6"/>
                </a:solidFill>
              </a:rPr>
              <a:t>‹#›</a:t>
            </a:fld>
            <a:endParaRPr b="1">
              <a:solidFill>
                <a:schemeClr val="accent6"/>
              </a:solidFill>
            </a:endParaRPr>
          </a:p>
        </p:txBody>
      </p:sp>
      <p:grpSp>
        <p:nvGrpSpPr>
          <p:cNvPr id="1806" name="Google Shape;1806;p98"/>
          <p:cNvGrpSpPr/>
          <p:nvPr/>
        </p:nvGrpSpPr>
        <p:grpSpPr>
          <a:xfrm>
            <a:off x="801850" y="1105377"/>
            <a:ext cx="3311513" cy="2389638"/>
            <a:chOff x="801850" y="1105377"/>
            <a:chExt cx="3311513" cy="2389638"/>
          </a:xfrm>
        </p:grpSpPr>
        <p:sp>
          <p:nvSpPr>
            <p:cNvPr id="1807" name="Google Shape;1807;p98"/>
            <p:cNvSpPr txBox="1"/>
            <p:nvPr/>
          </p:nvSpPr>
          <p:spPr>
            <a:xfrm>
              <a:off x="2278113" y="1105377"/>
              <a:ext cx="90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Questrial"/>
                  <a:ea typeface="Questrial"/>
                  <a:cs typeface="Questrial"/>
                  <a:sym typeface="Questrial"/>
                </a:rPr>
                <a:t>Đồ thị gốc</a:t>
              </a:r>
              <a:endParaRPr b="1" sz="1200">
                <a:solidFill>
                  <a:schemeClr val="dk1"/>
                </a:solidFill>
                <a:latin typeface="Questrial"/>
                <a:ea typeface="Questrial"/>
                <a:cs typeface="Questrial"/>
                <a:sym typeface="Questrial"/>
              </a:endParaRPr>
            </a:p>
          </p:txBody>
        </p:sp>
        <p:sp>
          <p:nvSpPr>
            <p:cNvPr id="1808" name="Google Shape;1808;p98"/>
            <p:cNvSpPr/>
            <p:nvPr/>
          </p:nvSpPr>
          <p:spPr>
            <a:xfrm>
              <a:off x="1647229" y="1116940"/>
              <a:ext cx="2097900" cy="16182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09" name="Google Shape;1809;p98"/>
            <p:cNvCxnSpPr>
              <a:stCxn id="1810" idx="6"/>
              <a:endCxn id="1811" idx="2"/>
            </p:cNvCxnSpPr>
            <p:nvPr/>
          </p:nvCxnSpPr>
          <p:spPr>
            <a:xfrm>
              <a:off x="2341191" y="1560792"/>
              <a:ext cx="710100" cy="1230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sp>
          <p:nvSpPr>
            <p:cNvPr id="1810" name="Google Shape;1810;p98"/>
            <p:cNvSpPr/>
            <p:nvPr/>
          </p:nvSpPr>
          <p:spPr>
            <a:xfrm>
              <a:off x="2207991" y="1494192"/>
              <a:ext cx="133200" cy="133200"/>
            </a:xfrm>
            <a:prstGeom prst="ellipse">
              <a:avLst/>
            </a:prstGeom>
            <a:noFill/>
            <a:ln cap="flat" cmpd="sng" w="19050">
              <a:solidFill>
                <a:schemeClr val="accent3"/>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2" name="Google Shape;1812;p98"/>
            <p:cNvCxnSpPr>
              <a:stCxn id="1811" idx="3"/>
              <a:endCxn id="1813" idx="7"/>
            </p:cNvCxnSpPr>
            <p:nvPr/>
          </p:nvCxnSpPr>
          <p:spPr>
            <a:xfrm flipH="1">
              <a:off x="2661282" y="1730791"/>
              <a:ext cx="409500" cy="2169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1814" name="Google Shape;1814;p98"/>
            <p:cNvCxnSpPr>
              <a:stCxn id="1813" idx="5"/>
              <a:endCxn id="1815" idx="1"/>
            </p:cNvCxnSpPr>
            <p:nvPr/>
          </p:nvCxnSpPr>
          <p:spPr>
            <a:xfrm>
              <a:off x="2661187" y="2041732"/>
              <a:ext cx="243600" cy="3576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1816" name="Google Shape;1816;p98"/>
            <p:cNvCxnSpPr>
              <a:stCxn id="1811" idx="4"/>
              <a:endCxn id="1815" idx="7"/>
            </p:cNvCxnSpPr>
            <p:nvPr/>
          </p:nvCxnSpPr>
          <p:spPr>
            <a:xfrm flipH="1">
              <a:off x="2999075" y="1750298"/>
              <a:ext cx="118800" cy="6492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cxnSp>
          <p:nvCxnSpPr>
            <p:cNvPr id="1817" name="Google Shape;1817;p98"/>
            <p:cNvCxnSpPr>
              <a:stCxn id="1813" idx="2"/>
              <a:endCxn id="1818" idx="7"/>
            </p:cNvCxnSpPr>
            <p:nvPr/>
          </p:nvCxnSpPr>
          <p:spPr>
            <a:xfrm flipH="1">
              <a:off x="2208194" y="1994639"/>
              <a:ext cx="339300" cy="252300"/>
            </a:xfrm>
            <a:prstGeom prst="straightConnector1">
              <a:avLst/>
            </a:prstGeom>
            <a:noFill/>
            <a:ln cap="flat" cmpd="sng" w="19050">
              <a:solidFill>
                <a:schemeClr val="lt2"/>
              </a:solidFill>
              <a:prstDash val="solid"/>
              <a:round/>
              <a:headEnd len="med" w="med" type="none"/>
              <a:tailEnd len="med" w="med" type="none"/>
            </a:ln>
            <a:effectLst>
              <a:outerShdw blurRad="114300" rotWithShape="0" algn="bl" dir="3960000" dist="76200">
                <a:srgbClr val="000000">
                  <a:alpha val="29000"/>
                </a:srgbClr>
              </a:outerShdw>
            </a:effectLst>
          </p:spPr>
        </p:cxnSp>
        <p:sp>
          <p:nvSpPr>
            <p:cNvPr id="1818" name="Google Shape;1818;p98"/>
            <p:cNvSpPr/>
            <p:nvPr/>
          </p:nvSpPr>
          <p:spPr>
            <a:xfrm>
              <a:off x="2094365" y="2227455"/>
              <a:ext cx="133200" cy="133200"/>
            </a:xfrm>
            <a:prstGeom prst="ellipse">
              <a:avLst/>
            </a:prstGeom>
            <a:noFill/>
            <a:ln cap="flat" cmpd="sng" w="19050">
              <a:solidFill>
                <a:schemeClr val="accent3"/>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8"/>
            <p:cNvSpPr/>
            <p:nvPr/>
          </p:nvSpPr>
          <p:spPr>
            <a:xfrm>
              <a:off x="2885248" y="2379891"/>
              <a:ext cx="133200" cy="133200"/>
            </a:xfrm>
            <a:prstGeom prst="ellipse">
              <a:avLst/>
            </a:prstGeom>
            <a:noFill/>
            <a:ln cap="flat" cmpd="sng" w="19050">
              <a:solidFill>
                <a:schemeClr val="accent3"/>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9" name="Google Shape;1819;p98"/>
            <p:cNvGrpSpPr/>
            <p:nvPr/>
          </p:nvGrpSpPr>
          <p:grpSpPr>
            <a:xfrm>
              <a:off x="2779263" y="2910015"/>
              <a:ext cx="1334100" cy="585000"/>
              <a:chOff x="2818225" y="3181563"/>
              <a:chExt cx="1334100" cy="585000"/>
            </a:xfrm>
          </p:grpSpPr>
          <p:sp>
            <p:nvSpPr>
              <p:cNvPr id="1820" name="Google Shape;1820;p98"/>
              <p:cNvSpPr txBox="1"/>
              <p:nvPr/>
            </p:nvSpPr>
            <p:spPr>
              <a:xfrm>
                <a:off x="2818225" y="3181563"/>
                <a:ext cx="1334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Questrial"/>
                    <a:ea typeface="Questrial"/>
                    <a:cs typeface="Questrial"/>
                    <a:sym typeface="Questrial"/>
                  </a:rPr>
                  <a:t>Láng giềng của node v</a:t>
                </a:r>
                <a:r>
                  <a:rPr lang="en" sz="1300">
                    <a:solidFill>
                      <a:schemeClr val="dk1"/>
                    </a:solidFill>
                    <a:latin typeface="Questrial"/>
                    <a:ea typeface="Questrial"/>
                    <a:cs typeface="Questrial"/>
                    <a:sym typeface="Questrial"/>
                  </a:rPr>
                  <a:t>:</a:t>
                </a:r>
                <a:endParaRPr sz="1300">
                  <a:solidFill>
                    <a:schemeClr val="dk1"/>
                  </a:solidFill>
                  <a:latin typeface="Questrial"/>
                  <a:ea typeface="Questrial"/>
                  <a:cs typeface="Questrial"/>
                  <a:sym typeface="Questrial"/>
                </a:endParaRPr>
              </a:p>
            </p:txBody>
          </p:sp>
          <p:pic>
            <p:nvPicPr>
              <p:cNvPr id="1821" name="Google Shape;1821;p98"/>
              <p:cNvPicPr preferRelativeResize="0"/>
              <p:nvPr/>
            </p:nvPicPr>
            <p:blipFill>
              <a:blip r:embed="rId4">
                <a:alphaModFix/>
              </a:blip>
              <a:stretch>
                <a:fillRect/>
              </a:stretch>
            </p:blipFill>
            <p:spPr>
              <a:xfrm>
                <a:off x="3485263" y="3471663"/>
                <a:ext cx="243575" cy="186734"/>
              </a:xfrm>
              <a:prstGeom prst="rect">
                <a:avLst/>
              </a:prstGeom>
              <a:noFill/>
              <a:ln>
                <a:noFill/>
              </a:ln>
            </p:spPr>
          </p:pic>
        </p:grpSp>
        <p:cxnSp>
          <p:nvCxnSpPr>
            <p:cNvPr id="1822" name="Google Shape;1822;p98"/>
            <p:cNvCxnSpPr>
              <a:stCxn id="1823" idx="2"/>
            </p:cNvCxnSpPr>
            <p:nvPr/>
          </p:nvCxnSpPr>
          <p:spPr>
            <a:xfrm flipH="1" rot="-5400000">
              <a:off x="1725550" y="1249252"/>
              <a:ext cx="99900" cy="1353600"/>
            </a:xfrm>
            <a:prstGeom prst="curvedConnector2">
              <a:avLst/>
            </a:prstGeom>
            <a:noFill/>
            <a:ln cap="flat" cmpd="sng" w="9525">
              <a:solidFill>
                <a:schemeClr val="lt2"/>
              </a:solidFill>
              <a:prstDash val="solid"/>
              <a:round/>
              <a:headEnd len="med" w="med" type="none"/>
              <a:tailEnd len="med" w="med" type="triangle"/>
            </a:ln>
          </p:spPr>
        </p:cxnSp>
        <p:cxnSp>
          <p:nvCxnSpPr>
            <p:cNvPr id="1824" name="Google Shape;1824;p98"/>
            <p:cNvCxnSpPr>
              <a:stCxn id="1820" idx="1"/>
            </p:cNvCxnSpPr>
            <p:nvPr/>
          </p:nvCxnSpPr>
          <p:spPr>
            <a:xfrm rot="10800000">
              <a:off x="2170863" y="2406315"/>
              <a:ext cx="608400" cy="796200"/>
            </a:xfrm>
            <a:prstGeom prst="curvedConnector2">
              <a:avLst/>
            </a:prstGeom>
            <a:noFill/>
            <a:ln cap="flat" cmpd="sng" w="9525">
              <a:solidFill>
                <a:schemeClr val="lt2"/>
              </a:solidFill>
              <a:prstDash val="solid"/>
              <a:round/>
              <a:headEnd len="med" w="med" type="none"/>
              <a:tailEnd len="med" w="med" type="triangle"/>
            </a:ln>
          </p:spPr>
        </p:cxnSp>
        <p:cxnSp>
          <p:nvCxnSpPr>
            <p:cNvPr id="1825" name="Google Shape;1825;p98"/>
            <p:cNvCxnSpPr>
              <a:stCxn id="1820" idx="0"/>
            </p:cNvCxnSpPr>
            <p:nvPr/>
          </p:nvCxnSpPr>
          <p:spPr>
            <a:xfrm flipH="1" rot="5400000">
              <a:off x="3019863" y="2483565"/>
              <a:ext cx="463200" cy="389700"/>
            </a:xfrm>
            <a:prstGeom prst="curvedConnector3">
              <a:avLst>
                <a:gd fmla="val 94319" name="adj1"/>
              </a:avLst>
            </a:prstGeom>
            <a:noFill/>
            <a:ln cap="flat" cmpd="sng" w="9525">
              <a:solidFill>
                <a:schemeClr val="lt2"/>
              </a:solidFill>
              <a:prstDash val="solid"/>
              <a:round/>
              <a:headEnd len="med" w="med" type="none"/>
              <a:tailEnd len="med" w="med" type="triangle"/>
            </a:ln>
          </p:spPr>
        </p:cxnSp>
        <p:cxnSp>
          <p:nvCxnSpPr>
            <p:cNvPr id="1826" name="Google Shape;1826;p98"/>
            <p:cNvCxnSpPr>
              <a:stCxn id="1820" idx="3"/>
            </p:cNvCxnSpPr>
            <p:nvPr/>
          </p:nvCxnSpPr>
          <p:spPr>
            <a:xfrm rot="10800000">
              <a:off x="3223263" y="1668315"/>
              <a:ext cx="890100" cy="1534200"/>
            </a:xfrm>
            <a:prstGeom prst="curvedConnector4">
              <a:avLst>
                <a:gd fmla="val -26753" name="adj1"/>
                <a:gd fmla="val 97209" name="adj2"/>
              </a:avLst>
            </a:prstGeom>
            <a:noFill/>
            <a:ln cap="flat" cmpd="sng" w="9525">
              <a:solidFill>
                <a:schemeClr val="lt2"/>
              </a:solidFill>
              <a:prstDash val="solid"/>
              <a:round/>
              <a:headEnd len="med" w="med" type="none"/>
              <a:tailEnd len="med" w="med" type="triangle"/>
            </a:ln>
          </p:spPr>
        </p:cxnSp>
        <p:sp>
          <p:nvSpPr>
            <p:cNvPr id="1827" name="Google Shape;1827;p98"/>
            <p:cNvSpPr/>
            <p:nvPr/>
          </p:nvSpPr>
          <p:spPr>
            <a:xfrm>
              <a:off x="2504711" y="1886153"/>
              <a:ext cx="216900" cy="216900"/>
            </a:xfrm>
            <a:prstGeom prst="ellipse">
              <a:avLst/>
            </a:prstGeom>
            <a:noFill/>
            <a:ln cap="flat" cmpd="sng" w="9525">
              <a:solidFill>
                <a:schemeClr val="lt2"/>
              </a:solidFill>
              <a:prstDash val="dash"/>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8" name="Google Shape;1828;p98"/>
            <p:cNvGrpSpPr/>
            <p:nvPr/>
          </p:nvGrpSpPr>
          <p:grpSpPr>
            <a:xfrm>
              <a:off x="801850" y="1491202"/>
              <a:ext cx="647312" cy="384900"/>
              <a:chOff x="801850" y="1542200"/>
              <a:chExt cx="647312" cy="384900"/>
            </a:xfrm>
          </p:grpSpPr>
          <p:sp>
            <p:nvSpPr>
              <p:cNvPr id="1823" name="Google Shape;1823;p98"/>
              <p:cNvSpPr txBox="1"/>
              <p:nvPr/>
            </p:nvSpPr>
            <p:spPr>
              <a:xfrm>
                <a:off x="801850" y="1542200"/>
                <a:ext cx="593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Questrial"/>
                    <a:ea typeface="Questrial"/>
                    <a:cs typeface="Questrial"/>
                    <a:sym typeface="Questrial"/>
                  </a:rPr>
                  <a:t>Node</a:t>
                </a:r>
                <a:endParaRPr sz="1300">
                  <a:solidFill>
                    <a:schemeClr val="dk1"/>
                  </a:solidFill>
                  <a:latin typeface="Questrial"/>
                  <a:ea typeface="Questrial"/>
                  <a:cs typeface="Questrial"/>
                  <a:sym typeface="Questrial"/>
                </a:endParaRPr>
              </a:p>
            </p:txBody>
          </p:sp>
          <p:pic>
            <p:nvPicPr>
              <p:cNvPr id="1829" name="Google Shape;1829;p98"/>
              <p:cNvPicPr preferRelativeResize="0"/>
              <p:nvPr/>
            </p:nvPicPr>
            <p:blipFill>
              <a:blip r:embed="rId5">
                <a:alphaModFix/>
              </a:blip>
              <a:stretch>
                <a:fillRect/>
              </a:stretch>
            </p:blipFill>
            <p:spPr>
              <a:xfrm>
                <a:off x="1336975" y="1678327"/>
                <a:ext cx="112187" cy="114625"/>
              </a:xfrm>
              <a:prstGeom prst="rect">
                <a:avLst/>
              </a:prstGeom>
              <a:noFill/>
              <a:ln>
                <a:noFill/>
              </a:ln>
            </p:spPr>
          </p:pic>
        </p:grpSp>
        <p:sp>
          <p:nvSpPr>
            <p:cNvPr id="1811" name="Google Shape;1811;p98"/>
            <p:cNvSpPr/>
            <p:nvPr/>
          </p:nvSpPr>
          <p:spPr>
            <a:xfrm>
              <a:off x="3051275" y="1617098"/>
              <a:ext cx="133200" cy="133200"/>
            </a:xfrm>
            <a:prstGeom prst="ellipse">
              <a:avLst/>
            </a:prstGeom>
            <a:noFill/>
            <a:ln cap="flat" cmpd="sng" w="19050">
              <a:solidFill>
                <a:schemeClr val="accent3"/>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8"/>
            <p:cNvSpPr/>
            <p:nvPr/>
          </p:nvSpPr>
          <p:spPr>
            <a:xfrm>
              <a:off x="2547494" y="1928039"/>
              <a:ext cx="133200" cy="133200"/>
            </a:xfrm>
            <a:prstGeom prst="ellipse">
              <a:avLst/>
            </a:prstGeom>
            <a:noFill/>
            <a:ln cap="flat" cmpd="sng" w="19050">
              <a:solidFill>
                <a:schemeClr val="accent3"/>
              </a:solidFill>
              <a:prstDash val="solid"/>
              <a:round/>
              <a:headEnd len="sm" w="sm" type="none"/>
              <a:tailEnd len="sm" w="sm" type="none"/>
            </a:ln>
            <a:effectLst>
              <a:outerShdw blurRad="114300" rotWithShape="0" algn="bl" dir="3960000" dist="7620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98"/>
            <p:cNvSpPr/>
            <p:nvPr/>
          </p:nvSpPr>
          <p:spPr>
            <a:xfrm>
              <a:off x="2806175" y="2965802"/>
              <a:ext cx="1277400" cy="495900"/>
            </a:xfrm>
            <a:prstGeom prst="roundRect">
              <a:avLst>
                <a:gd fmla="val 16667"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8"/>
            <p:cNvSpPr/>
            <p:nvPr/>
          </p:nvSpPr>
          <p:spPr>
            <a:xfrm>
              <a:off x="801850" y="1521477"/>
              <a:ext cx="740400" cy="323100"/>
            </a:xfrm>
            <a:prstGeom prst="roundRect">
              <a:avLst>
                <a:gd fmla="val 16667"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546" name="Shape 546"/>
        <p:cNvGrpSpPr/>
        <p:nvPr/>
      </p:nvGrpSpPr>
      <p:grpSpPr>
        <a:xfrm>
          <a:off x="0" y="0"/>
          <a:ext cx="0" cy="0"/>
          <a:chOff x="0" y="0"/>
          <a:chExt cx="0" cy="0"/>
        </a:xfrm>
      </p:grpSpPr>
      <p:sp>
        <p:nvSpPr>
          <p:cNvPr id="547" name="Google Shape;547;p63"/>
          <p:cNvSpPr txBox="1"/>
          <p:nvPr>
            <p:ph idx="4294967295" type="body"/>
          </p:nvPr>
        </p:nvSpPr>
        <p:spPr>
          <a:xfrm>
            <a:off x="446075" y="1930150"/>
            <a:ext cx="4265700" cy="2372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600">
                <a:solidFill>
                  <a:schemeClr val="dk1"/>
                </a:solidFill>
              </a:rPr>
              <a:t>Bài toán </a:t>
            </a:r>
            <a:r>
              <a:rPr b="1" lang="en" sz="1600">
                <a:solidFill>
                  <a:schemeClr val="dk1"/>
                </a:solidFill>
              </a:rPr>
              <a:t>hệ thống gợi ý</a:t>
            </a:r>
            <a:r>
              <a:rPr lang="en" sz="1600">
                <a:solidFill>
                  <a:schemeClr val="dk1"/>
                </a:solidFill>
              </a:rPr>
              <a:t> là một dạng bài xây dựng một hệ thống với khả năng hỗ trợ ra quyết định, cung cấp các gợi ý cho người dùng.</a:t>
            </a:r>
            <a:endParaRPr sz="1600">
              <a:solidFill>
                <a:schemeClr val="dk1"/>
              </a:solidFill>
            </a:endParaRPr>
          </a:p>
          <a:p>
            <a:pPr indent="0" lvl="0" marL="0" rtl="0" algn="just">
              <a:lnSpc>
                <a:spcPct val="115000"/>
              </a:lnSpc>
              <a:spcBef>
                <a:spcPts val="0"/>
              </a:spcBef>
              <a:spcAft>
                <a:spcPts val="0"/>
              </a:spcAft>
              <a:buNone/>
            </a:pPr>
            <a:r>
              <a:t/>
            </a:r>
            <a:endParaRPr sz="1600">
              <a:solidFill>
                <a:schemeClr val="dk1"/>
              </a:solidFill>
            </a:endParaRPr>
          </a:p>
          <a:p>
            <a:pPr indent="0" lvl="0" marL="0" rtl="0" algn="just">
              <a:lnSpc>
                <a:spcPct val="115000"/>
              </a:lnSpc>
              <a:spcBef>
                <a:spcPts val="0"/>
              </a:spcBef>
              <a:spcAft>
                <a:spcPts val="0"/>
              </a:spcAft>
              <a:buNone/>
            </a:pPr>
            <a:r>
              <a:rPr b="1" lang="en" sz="1600">
                <a:solidFill>
                  <a:schemeClr val="dk1"/>
                </a:solidFill>
              </a:rPr>
              <a:t>Vấn đề: </a:t>
            </a:r>
            <a:r>
              <a:rPr lang="en" sz="1600">
                <a:solidFill>
                  <a:schemeClr val="dk1"/>
                </a:solidFill>
              </a:rPr>
              <a:t>dữ liệu thưa</a:t>
            </a:r>
            <a:endParaRPr sz="1600">
              <a:solidFill>
                <a:schemeClr val="dk1"/>
              </a:solidFill>
            </a:endParaRPr>
          </a:p>
        </p:txBody>
      </p:sp>
      <p:pic>
        <p:nvPicPr>
          <p:cNvPr id="548" name="Google Shape;548;p63"/>
          <p:cNvPicPr preferRelativeResize="0"/>
          <p:nvPr/>
        </p:nvPicPr>
        <p:blipFill>
          <a:blip r:embed="rId3">
            <a:alphaModFix/>
          </a:blip>
          <a:stretch>
            <a:fillRect/>
          </a:stretch>
        </p:blipFill>
        <p:spPr>
          <a:xfrm>
            <a:off x="4864175" y="2087188"/>
            <a:ext cx="4127422" cy="2058323"/>
          </a:xfrm>
          <a:prstGeom prst="rect">
            <a:avLst/>
          </a:prstGeom>
          <a:noFill/>
          <a:ln>
            <a:noFill/>
          </a:ln>
        </p:spPr>
      </p:pic>
      <p:sp>
        <p:nvSpPr>
          <p:cNvPr id="549" name="Google Shape;549;p63"/>
          <p:cNvSpPr txBox="1"/>
          <p:nvPr>
            <p:ph type="title"/>
          </p:nvPr>
        </p:nvSpPr>
        <p:spPr>
          <a:xfrm>
            <a:off x="634200" y="530725"/>
            <a:ext cx="3937800" cy="88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latin typeface="Montserrat SemiBold"/>
                <a:ea typeface="Montserrat SemiBold"/>
                <a:cs typeface="Montserrat SemiBold"/>
                <a:sym typeface="Montserrat SemiBold"/>
              </a:rPr>
              <a:t>Đặt vấn đề</a:t>
            </a:r>
            <a:endParaRPr b="0">
              <a:latin typeface="Montserrat SemiBold"/>
              <a:ea typeface="Montserrat SemiBold"/>
              <a:cs typeface="Montserrat SemiBold"/>
              <a:sym typeface="Montserrat SemiBold"/>
            </a:endParaRPr>
          </a:p>
        </p:txBody>
      </p:sp>
      <p:sp>
        <p:nvSpPr>
          <p:cNvPr id="550" name="Google Shape;550;p63"/>
          <p:cNvSpPr txBox="1"/>
          <p:nvPr/>
        </p:nvSpPr>
        <p:spPr>
          <a:xfrm>
            <a:off x="606575" y="3865825"/>
            <a:ext cx="35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estrial"/>
              <a:ea typeface="Questrial"/>
              <a:cs typeface="Questrial"/>
              <a:sym typeface="Questrial"/>
            </a:endParaRPr>
          </a:p>
        </p:txBody>
      </p:sp>
      <p:sp>
        <p:nvSpPr>
          <p:cNvPr id="551" name="Google Shape;551;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1835" name="Shape 1835"/>
        <p:cNvGrpSpPr/>
        <p:nvPr/>
      </p:nvGrpSpPr>
      <p:grpSpPr>
        <a:xfrm>
          <a:off x="0" y="0"/>
          <a:ext cx="0" cy="0"/>
          <a:chOff x="0" y="0"/>
          <a:chExt cx="0" cy="0"/>
        </a:xfrm>
      </p:grpSpPr>
      <p:sp>
        <p:nvSpPr>
          <p:cNvPr id="1836" name="Google Shape;1836;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
        <p:nvSpPr>
          <p:cNvPr id="1837" name="Google Shape;1837;p99"/>
          <p:cNvSpPr txBox="1"/>
          <p:nvPr>
            <p:ph idx="4294967295" type="title"/>
          </p:nvPr>
        </p:nvSpPr>
        <p:spPr>
          <a:xfrm>
            <a:off x="713225" y="530584"/>
            <a:ext cx="5768100" cy="528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5226"/>
              <a:buNone/>
            </a:pPr>
            <a:r>
              <a:rPr lang="en">
                <a:latin typeface="Questrial"/>
                <a:ea typeface="Questrial"/>
                <a:cs typeface="Questrial"/>
                <a:sym typeface="Questrial"/>
              </a:rPr>
              <a:t>InfoNCE</a:t>
            </a:r>
            <a:endParaRPr>
              <a:latin typeface="Questrial"/>
              <a:ea typeface="Questrial"/>
              <a:cs typeface="Questrial"/>
              <a:sym typeface="Questrial"/>
            </a:endParaRPr>
          </a:p>
        </p:txBody>
      </p:sp>
      <p:grpSp>
        <p:nvGrpSpPr>
          <p:cNvPr id="1838" name="Google Shape;1838;p99"/>
          <p:cNvGrpSpPr/>
          <p:nvPr/>
        </p:nvGrpSpPr>
        <p:grpSpPr>
          <a:xfrm>
            <a:off x="2134094" y="2301379"/>
            <a:ext cx="4875812" cy="1003760"/>
            <a:chOff x="337600" y="2217200"/>
            <a:chExt cx="3590700" cy="739200"/>
          </a:xfrm>
        </p:grpSpPr>
        <p:pic>
          <p:nvPicPr>
            <p:cNvPr id="1839" name="Google Shape;1839;p99"/>
            <p:cNvPicPr preferRelativeResize="0"/>
            <p:nvPr/>
          </p:nvPicPr>
          <p:blipFill>
            <a:blip r:embed="rId3">
              <a:alphaModFix/>
            </a:blip>
            <a:stretch>
              <a:fillRect/>
            </a:stretch>
          </p:blipFill>
          <p:spPr>
            <a:xfrm>
              <a:off x="534050" y="2376025"/>
              <a:ext cx="3197793" cy="421579"/>
            </a:xfrm>
            <a:prstGeom prst="rect">
              <a:avLst/>
            </a:prstGeom>
            <a:noFill/>
            <a:ln>
              <a:noFill/>
            </a:ln>
          </p:spPr>
        </p:pic>
        <p:sp>
          <p:nvSpPr>
            <p:cNvPr id="1840" name="Google Shape;1840;p99"/>
            <p:cNvSpPr/>
            <p:nvPr/>
          </p:nvSpPr>
          <p:spPr>
            <a:xfrm>
              <a:off x="337600" y="2217200"/>
              <a:ext cx="3590700" cy="7392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1" name="Google Shape;1841;p99"/>
          <p:cNvGrpSpPr/>
          <p:nvPr/>
        </p:nvGrpSpPr>
        <p:grpSpPr>
          <a:xfrm>
            <a:off x="634200" y="3501100"/>
            <a:ext cx="7875600" cy="1046400"/>
            <a:chOff x="634200" y="3665775"/>
            <a:chExt cx="7875600" cy="1046400"/>
          </a:xfrm>
        </p:grpSpPr>
        <p:sp>
          <p:nvSpPr>
            <p:cNvPr id="1842" name="Google Shape;1842;p99"/>
            <p:cNvSpPr txBox="1"/>
            <p:nvPr/>
          </p:nvSpPr>
          <p:spPr>
            <a:xfrm>
              <a:off x="634200" y="3665775"/>
              <a:ext cx="7875600" cy="1046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1"/>
                  </a:solidFill>
                  <a:latin typeface="Questrial"/>
                  <a:ea typeface="Questrial"/>
                  <a:cs typeface="Questrial"/>
                  <a:sym typeface="Questrial"/>
                </a:rPr>
                <a:t>Theo nghiên cứu của Yeh</a:t>
              </a:r>
              <a:r>
                <a:rPr baseline="30000" lang="en" u="sng">
                  <a:solidFill>
                    <a:schemeClr val="hlink"/>
                  </a:solidFill>
                  <a:latin typeface="Questrial"/>
                  <a:ea typeface="Questrial"/>
                  <a:cs typeface="Questrial"/>
                  <a:sym typeface="Questrial"/>
                  <a:hlinkClick r:id="rId4"/>
                </a:rPr>
                <a:t>[1]</a:t>
              </a:r>
              <a:r>
                <a:rPr lang="en">
                  <a:solidFill>
                    <a:schemeClr val="dk1"/>
                  </a:solidFill>
                  <a:latin typeface="Questrial"/>
                  <a:ea typeface="Questrial"/>
                  <a:cs typeface="Questrial"/>
                  <a:sym typeface="Questrial"/>
                </a:rPr>
                <a:t>, trong hàm loss InfoNCE chứa một hệ số </a:t>
              </a:r>
              <a:r>
                <a:rPr b="1" lang="en">
                  <a:solidFill>
                    <a:schemeClr val="dk1"/>
                  </a:solidFill>
                  <a:latin typeface="Questrial"/>
                  <a:ea typeface="Questrial"/>
                  <a:cs typeface="Questrial"/>
                  <a:sym typeface="Questrial"/>
                </a:rPr>
                <a:t>NPC</a:t>
              </a:r>
              <a:r>
                <a:rPr lang="en">
                  <a:solidFill>
                    <a:schemeClr val="dk1"/>
                  </a:solidFill>
                  <a:latin typeface="Questrial"/>
                  <a:ea typeface="Questrial"/>
                  <a:cs typeface="Questrial"/>
                  <a:sym typeface="Questrial"/>
                </a:rPr>
                <a:t> gây giảm hiệu năng khi batch size huấn luyện thấp và các hyperparameter không tối ưu. Hàm </a:t>
              </a:r>
              <a:r>
                <a:rPr b="1" lang="en">
                  <a:solidFill>
                    <a:schemeClr val="dk1"/>
                  </a:solidFill>
                  <a:latin typeface="Questrial"/>
                  <a:ea typeface="Questrial"/>
                  <a:cs typeface="Questrial"/>
                  <a:sym typeface="Questrial"/>
                </a:rPr>
                <a:t>Decoupled loss</a:t>
              </a:r>
              <a:r>
                <a:rPr lang="en">
                  <a:solidFill>
                    <a:schemeClr val="dk1"/>
                  </a:solidFill>
                  <a:latin typeface="Questrial"/>
                  <a:ea typeface="Questrial"/>
                  <a:cs typeface="Questrial"/>
                  <a:sym typeface="Questrial"/>
                </a:rPr>
                <a:t> thực chất là một biến thể của InfoNCE mà đã được ước tính lược bỏ                           </a:t>
              </a:r>
              <a:r>
                <a:rPr lang="en">
                  <a:solidFill>
                    <a:schemeClr val="dk1"/>
                  </a:solidFill>
                  <a:latin typeface="Questrial"/>
                  <a:ea typeface="Questrial"/>
                  <a:cs typeface="Questrial"/>
                  <a:sym typeface="Questrial"/>
                </a:rPr>
                <a:t>    </a:t>
              </a:r>
              <a:r>
                <a:rPr lang="en">
                  <a:solidFill>
                    <a:schemeClr val="dk1"/>
                  </a:solidFill>
                  <a:latin typeface="Questrial"/>
                  <a:ea typeface="Questrial"/>
                  <a:cs typeface="Questrial"/>
                  <a:sym typeface="Questrial"/>
                </a:rPr>
                <a:t>khỏi mẫu của hàm InfoNCE để làm giảm tác động của hệ số NPC.</a:t>
              </a:r>
              <a:endParaRPr>
                <a:solidFill>
                  <a:schemeClr val="dk1"/>
                </a:solidFill>
                <a:latin typeface="Questrial"/>
                <a:ea typeface="Questrial"/>
                <a:cs typeface="Questrial"/>
                <a:sym typeface="Questrial"/>
              </a:endParaRPr>
            </a:p>
          </p:txBody>
        </p:sp>
        <p:pic>
          <p:nvPicPr>
            <p:cNvPr id="1843" name="Google Shape;1843;p99"/>
            <p:cNvPicPr preferRelativeResize="0"/>
            <p:nvPr/>
          </p:nvPicPr>
          <p:blipFill>
            <a:blip r:embed="rId5">
              <a:alphaModFix/>
            </a:blip>
            <a:stretch>
              <a:fillRect/>
            </a:stretch>
          </p:blipFill>
          <p:spPr>
            <a:xfrm>
              <a:off x="5486825" y="4160900"/>
              <a:ext cx="1373801" cy="234300"/>
            </a:xfrm>
            <a:prstGeom prst="rect">
              <a:avLst/>
            </a:prstGeom>
            <a:noFill/>
            <a:ln>
              <a:noFill/>
            </a:ln>
          </p:spPr>
        </p:pic>
      </p:grpSp>
      <p:sp>
        <p:nvSpPr>
          <p:cNvPr id="1844" name="Google Shape;1844;p99"/>
          <p:cNvSpPr txBox="1"/>
          <p:nvPr>
            <p:ph idx="4294967295" type="title"/>
          </p:nvPr>
        </p:nvSpPr>
        <p:spPr>
          <a:xfrm>
            <a:off x="584725" y="1609225"/>
            <a:ext cx="3858900" cy="49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11"/>
              <a:buNone/>
            </a:pPr>
            <a:r>
              <a:rPr b="1" lang="en" sz="2000">
                <a:solidFill>
                  <a:schemeClr val="dk1"/>
                </a:solidFill>
                <a:latin typeface="Questrial"/>
                <a:ea typeface="Questrial"/>
                <a:cs typeface="Questrial"/>
                <a:sym typeface="Questrial"/>
              </a:rPr>
              <a:t>Decoupled loss</a:t>
            </a:r>
            <a:endParaRPr b="1" sz="2000">
              <a:solidFill>
                <a:schemeClr val="dk1"/>
              </a:solidFill>
              <a:latin typeface="Questrial"/>
              <a:ea typeface="Questrial"/>
              <a:cs typeface="Questrial"/>
              <a:sym typeface="Questrial"/>
            </a:endParaRPr>
          </a:p>
        </p:txBody>
      </p:sp>
      <p:sp>
        <p:nvSpPr>
          <p:cNvPr id="1845" name="Google Shape;1845;p99"/>
          <p:cNvSpPr txBox="1"/>
          <p:nvPr>
            <p:ph type="title"/>
          </p:nvPr>
        </p:nvSpPr>
        <p:spPr>
          <a:xfrm>
            <a:off x="634200" y="530725"/>
            <a:ext cx="3937800" cy="88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latin typeface="Montserrat SemiBold"/>
                <a:ea typeface="Montserrat SemiBold"/>
                <a:cs typeface="Montserrat SemiBold"/>
                <a:sym typeface="Montserrat SemiBold"/>
              </a:rPr>
              <a:t>Contrastive loss</a:t>
            </a:r>
            <a:endParaRPr b="0">
              <a:latin typeface="Montserrat SemiBold"/>
              <a:ea typeface="Montserrat SemiBold"/>
              <a:cs typeface="Montserrat SemiBold"/>
              <a:sym typeface="Montserrat SemiBo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1849" name="Shape 1849"/>
        <p:cNvGrpSpPr/>
        <p:nvPr/>
      </p:nvGrpSpPr>
      <p:grpSpPr>
        <a:xfrm>
          <a:off x="0" y="0"/>
          <a:ext cx="0" cy="0"/>
          <a:chOff x="0" y="0"/>
          <a:chExt cx="0" cy="0"/>
        </a:xfrm>
      </p:grpSpPr>
      <p:sp>
        <p:nvSpPr>
          <p:cNvPr id="1850" name="Google Shape;1850;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grpSp>
        <p:nvGrpSpPr>
          <p:cNvPr id="1851" name="Google Shape;1851;p100"/>
          <p:cNvGrpSpPr/>
          <p:nvPr/>
        </p:nvGrpSpPr>
        <p:grpSpPr>
          <a:xfrm>
            <a:off x="1922772" y="2129806"/>
            <a:ext cx="5298403" cy="1346920"/>
            <a:chOff x="4708025" y="2041413"/>
            <a:chExt cx="4290900" cy="1090800"/>
          </a:xfrm>
        </p:grpSpPr>
        <p:grpSp>
          <p:nvGrpSpPr>
            <p:cNvPr id="1852" name="Google Shape;1852;p100"/>
            <p:cNvGrpSpPr/>
            <p:nvPr/>
          </p:nvGrpSpPr>
          <p:grpSpPr>
            <a:xfrm>
              <a:off x="4823843" y="2175241"/>
              <a:ext cx="4059267" cy="823126"/>
              <a:chOff x="4417949" y="2158874"/>
              <a:chExt cx="4497802" cy="912051"/>
            </a:xfrm>
          </p:grpSpPr>
          <p:pic>
            <p:nvPicPr>
              <p:cNvPr id="1853" name="Google Shape;1853;p100"/>
              <p:cNvPicPr preferRelativeResize="0"/>
              <p:nvPr/>
            </p:nvPicPr>
            <p:blipFill>
              <a:blip r:embed="rId3">
                <a:alphaModFix/>
              </a:blip>
              <a:stretch>
                <a:fillRect/>
              </a:stretch>
            </p:blipFill>
            <p:spPr>
              <a:xfrm>
                <a:off x="5240113" y="2158874"/>
                <a:ext cx="2853477" cy="412875"/>
              </a:xfrm>
              <a:prstGeom prst="rect">
                <a:avLst/>
              </a:prstGeom>
              <a:noFill/>
              <a:ln>
                <a:noFill/>
              </a:ln>
            </p:spPr>
          </p:pic>
          <p:pic>
            <p:nvPicPr>
              <p:cNvPr id="1854" name="Google Shape;1854;p100"/>
              <p:cNvPicPr preferRelativeResize="0"/>
              <p:nvPr/>
            </p:nvPicPr>
            <p:blipFill>
              <a:blip r:embed="rId4">
                <a:alphaModFix/>
              </a:blip>
              <a:stretch>
                <a:fillRect/>
              </a:stretch>
            </p:blipFill>
            <p:spPr>
              <a:xfrm>
                <a:off x="4417949" y="2658050"/>
                <a:ext cx="4497802" cy="412875"/>
              </a:xfrm>
              <a:prstGeom prst="rect">
                <a:avLst/>
              </a:prstGeom>
              <a:noFill/>
              <a:ln>
                <a:noFill/>
              </a:ln>
            </p:spPr>
          </p:pic>
        </p:grpSp>
        <p:sp>
          <p:nvSpPr>
            <p:cNvPr id="1855" name="Google Shape;1855;p100"/>
            <p:cNvSpPr/>
            <p:nvPr/>
          </p:nvSpPr>
          <p:spPr>
            <a:xfrm>
              <a:off x="4708025" y="2041413"/>
              <a:ext cx="4290900" cy="10908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100"/>
          <p:cNvGrpSpPr/>
          <p:nvPr/>
        </p:nvGrpSpPr>
        <p:grpSpPr>
          <a:xfrm>
            <a:off x="634200" y="3501100"/>
            <a:ext cx="7875600" cy="1477800"/>
            <a:chOff x="634200" y="3665775"/>
            <a:chExt cx="7875600" cy="1477800"/>
          </a:xfrm>
        </p:grpSpPr>
        <p:sp>
          <p:nvSpPr>
            <p:cNvPr id="1857" name="Google Shape;1857;p100"/>
            <p:cNvSpPr txBox="1"/>
            <p:nvPr/>
          </p:nvSpPr>
          <p:spPr>
            <a:xfrm>
              <a:off x="634200" y="3665775"/>
              <a:ext cx="7875600" cy="1477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1"/>
                  </a:solidFill>
                  <a:latin typeface="Questrial"/>
                  <a:ea typeface="Questrial"/>
                  <a:cs typeface="Questrial"/>
                  <a:sym typeface="Questrial"/>
                </a:rPr>
                <a:t>Theo nghiên cứu của Chuang</a:t>
              </a:r>
              <a:r>
                <a:rPr baseline="30000" lang="en" u="sng">
                  <a:solidFill>
                    <a:schemeClr val="hlink"/>
                  </a:solidFill>
                  <a:latin typeface="Questrial"/>
                  <a:ea typeface="Questrial"/>
                  <a:cs typeface="Questrial"/>
                  <a:sym typeface="Questrial"/>
                  <a:hlinkClick r:id="rId5"/>
                </a:rPr>
                <a:t>[2]</a:t>
              </a:r>
              <a:r>
                <a:rPr lang="en">
                  <a:solidFill>
                    <a:schemeClr val="dk1"/>
                  </a:solidFill>
                  <a:latin typeface="Questrial"/>
                  <a:ea typeface="Questrial"/>
                  <a:cs typeface="Questrial"/>
                  <a:sym typeface="Questrial"/>
                </a:rPr>
                <a:t>, khi tìm cực tiểu cho hàm loss InfoNCE, những biểu diễn của các node khác nhau sẽ được kéo ra xa. Tuy nhiên việc này có vướng mắc là hai node u ≠ v vẫn có thể có đặc trưng giống nhau. Để giảm thiểu việc đẩy xa các biểu diễn của những node này thì ta sẽ khử đi những giá trị                               </a:t>
              </a:r>
              <a:r>
                <a:rPr lang="en">
                  <a:solidFill>
                    <a:schemeClr val="dk1"/>
                  </a:solidFill>
                  <a:latin typeface="Questrial"/>
                  <a:ea typeface="Questrial"/>
                  <a:cs typeface="Questrial"/>
                  <a:sym typeface="Questrial"/>
                </a:rPr>
                <a:t>     </a:t>
              </a:r>
              <a:r>
                <a:rPr lang="en">
                  <a:solidFill>
                    <a:schemeClr val="dk1"/>
                  </a:solidFill>
                  <a:latin typeface="Questrial"/>
                  <a:ea typeface="Questrial"/>
                  <a:cs typeface="Questrial"/>
                  <a:sym typeface="Questrial"/>
                </a:rPr>
                <a:t>ra khỏi mẫu của InfoNCE mà trong đó những node v có thể có đặc trưng giống u. Ta có thể ước tính tổng của những giá trị đó thông qua số lượng node N và xác suất </a:t>
              </a:r>
              <a:r>
                <a:rPr i="1" lang="en" sz="1600">
                  <a:solidFill>
                    <a:schemeClr val="dk1"/>
                  </a:solidFill>
                  <a:latin typeface="Questrial"/>
                  <a:ea typeface="Questrial"/>
                  <a:cs typeface="Questrial"/>
                  <a:sym typeface="Questrial"/>
                </a:rPr>
                <a:t>τ</a:t>
              </a:r>
              <a:r>
                <a:rPr baseline="30000" i="1" lang="en" sz="1300"/>
                <a:t>+</a:t>
              </a:r>
              <a:r>
                <a:rPr lang="en">
                  <a:solidFill>
                    <a:schemeClr val="dk1"/>
                  </a:solidFill>
                  <a:latin typeface="Questrial"/>
                  <a:ea typeface="Questrial"/>
                  <a:cs typeface="Questrial"/>
                  <a:sym typeface="Questrial"/>
                </a:rPr>
                <a:t> mà u = v.</a:t>
              </a:r>
              <a:endParaRPr i="1">
                <a:solidFill>
                  <a:schemeClr val="dk1"/>
                </a:solidFill>
                <a:latin typeface="Questrial"/>
                <a:ea typeface="Questrial"/>
                <a:cs typeface="Questrial"/>
                <a:sym typeface="Questrial"/>
              </a:endParaRPr>
            </a:p>
          </p:txBody>
        </p:sp>
        <p:pic>
          <p:nvPicPr>
            <p:cNvPr id="1858" name="Google Shape;1858;p100"/>
            <p:cNvPicPr preferRelativeResize="0"/>
            <p:nvPr/>
          </p:nvPicPr>
          <p:blipFill>
            <a:blip r:embed="rId6">
              <a:alphaModFix/>
            </a:blip>
            <a:stretch>
              <a:fillRect/>
            </a:stretch>
          </p:blipFill>
          <p:spPr>
            <a:xfrm>
              <a:off x="2331100" y="4382491"/>
              <a:ext cx="1406425" cy="240225"/>
            </a:xfrm>
            <a:prstGeom prst="rect">
              <a:avLst/>
            </a:prstGeom>
            <a:noFill/>
            <a:ln>
              <a:noFill/>
            </a:ln>
          </p:spPr>
        </p:pic>
      </p:grpSp>
      <p:sp>
        <p:nvSpPr>
          <p:cNvPr id="1859" name="Google Shape;1859;p100"/>
          <p:cNvSpPr txBox="1"/>
          <p:nvPr>
            <p:ph idx="4294967295" type="title"/>
          </p:nvPr>
        </p:nvSpPr>
        <p:spPr>
          <a:xfrm>
            <a:off x="584725" y="1609225"/>
            <a:ext cx="3858900" cy="49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111"/>
              <a:buNone/>
            </a:pPr>
            <a:r>
              <a:rPr b="1" lang="en" sz="2000">
                <a:solidFill>
                  <a:schemeClr val="dk1"/>
                </a:solidFill>
                <a:latin typeface="Questrial"/>
                <a:ea typeface="Questrial"/>
                <a:cs typeface="Questrial"/>
                <a:sym typeface="Questrial"/>
              </a:rPr>
              <a:t>Debiased loss</a:t>
            </a:r>
            <a:endParaRPr b="1" sz="2000">
              <a:solidFill>
                <a:schemeClr val="dk1"/>
              </a:solidFill>
              <a:latin typeface="Questrial"/>
              <a:ea typeface="Questrial"/>
              <a:cs typeface="Questrial"/>
              <a:sym typeface="Questrial"/>
            </a:endParaRPr>
          </a:p>
        </p:txBody>
      </p:sp>
      <p:sp>
        <p:nvSpPr>
          <p:cNvPr id="1860" name="Google Shape;1860;p100"/>
          <p:cNvSpPr txBox="1"/>
          <p:nvPr>
            <p:ph type="title"/>
          </p:nvPr>
        </p:nvSpPr>
        <p:spPr>
          <a:xfrm>
            <a:off x="634200" y="530725"/>
            <a:ext cx="3937800" cy="88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latin typeface="Montserrat SemiBold"/>
                <a:ea typeface="Montserrat SemiBold"/>
                <a:cs typeface="Montserrat SemiBold"/>
                <a:sym typeface="Montserrat SemiBold"/>
              </a:rPr>
              <a:t>Contrastive loss</a:t>
            </a:r>
            <a:endParaRPr b="0">
              <a:latin typeface="Montserrat SemiBold"/>
              <a:ea typeface="Montserrat SemiBold"/>
              <a:cs typeface="Montserrat SemiBold"/>
              <a:sym typeface="Montserrat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864" name="Shape 1864"/>
        <p:cNvGrpSpPr/>
        <p:nvPr/>
      </p:nvGrpSpPr>
      <p:grpSpPr>
        <a:xfrm>
          <a:off x="0" y="0"/>
          <a:ext cx="0" cy="0"/>
          <a:chOff x="0" y="0"/>
          <a:chExt cx="0" cy="0"/>
        </a:xfrm>
      </p:grpSpPr>
      <p:sp>
        <p:nvSpPr>
          <p:cNvPr id="1865" name="Google Shape;1865;p101"/>
          <p:cNvSpPr txBox="1"/>
          <p:nvPr>
            <p:ph idx="4294967295" type="title"/>
          </p:nvPr>
        </p:nvSpPr>
        <p:spPr>
          <a:xfrm>
            <a:off x="1687950" y="539509"/>
            <a:ext cx="5768100" cy="528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5226"/>
              <a:buNone/>
            </a:pPr>
            <a:r>
              <a:rPr b="1" lang="en">
                <a:solidFill>
                  <a:schemeClr val="dk1"/>
                </a:solidFill>
                <a:latin typeface="Questrial"/>
                <a:ea typeface="Questrial"/>
                <a:cs typeface="Questrial"/>
                <a:sym typeface="Questrial"/>
              </a:rPr>
              <a:t>Môi trường thí nghiệm</a:t>
            </a:r>
            <a:endParaRPr b="1">
              <a:solidFill>
                <a:schemeClr val="dk1"/>
              </a:solidFill>
              <a:latin typeface="Questrial"/>
              <a:ea typeface="Questrial"/>
              <a:cs typeface="Questrial"/>
              <a:sym typeface="Questrial"/>
            </a:endParaRPr>
          </a:p>
        </p:txBody>
      </p:sp>
      <p:sp>
        <p:nvSpPr>
          <p:cNvPr id="1866" name="Google Shape;1866;p101"/>
          <p:cNvSpPr txBox="1"/>
          <p:nvPr/>
        </p:nvSpPr>
        <p:spPr>
          <a:xfrm>
            <a:off x="888075" y="1387625"/>
            <a:ext cx="7215600" cy="1169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600">
                <a:solidFill>
                  <a:schemeClr val="dk1"/>
                </a:solidFill>
                <a:latin typeface="Questrial"/>
                <a:ea typeface="Questrial"/>
                <a:cs typeface="Questrial"/>
                <a:sym typeface="Questrial"/>
              </a:rPr>
              <a:t>Nền tảng chạy thử nghiệm là máy tính với cấu hình Intel Core i7-9700K CPU @ 3.60GHz, Nvidia GeForce RTX 2080Ti GPU (12GB VRAM), bộ nhớ RAM 64GB. Model được cài đặt sử dụng thư viện TensorFlow.</a:t>
            </a:r>
            <a:endParaRPr sz="1600">
              <a:solidFill>
                <a:schemeClr val="dk1"/>
              </a:solidFill>
              <a:latin typeface="Questrial"/>
              <a:ea typeface="Questrial"/>
              <a:cs typeface="Questrial"/>
              <a:sym typeface="Questrial"/>
            </a:endParaRPr>
          </a:p>
        </p:txBody>
      </p:sp>
      <p:sp>
        <p:nvSpPr>
          <p:cNvPr id="1867" name="Google Shape;1867;p101"/>
          <p:cNvSpPr txBox="1"/>
          <p:nvPr/>
        </p:nvSpPr>
        <p:spPr>
          <a:xfrm>
            <a:off x="888075" y="3071900"/>
            <a:ext cx="7215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Questrial"/>
                <a:ea typeface="Questrial"/>
                <a:cs typeface="Questrial"/>
                <a:sym typeface="Questrial"/>
              </a:rPr>
              <a:t>Thời gian huấn luyện tích lũy: </a:t>
            </a:r>
            <a:r>
              <a:rPr b="1" lang="en" sz="1600">
                <a:solidFill>
                  <a:schemeClr val="dk1"/>
                </a:solidFill>
                <a:latin typeface="Questrial"/>
                <a:ea typeface="Questrial"/>
                <a:cs typeface="Questrial"/>
                <a:sym typeface="Questrial"/>
              </a:rPr>
              <a:t>796 giờ (~34 ngày)</a:t>
            </a:r>
            <a:endParaRPr b="1" sz="1600">
              <a:solidFill>
                <a:schemeClr val="dk1"/>
              </a:solidFill>
              <a:latin typeface="Questrial"/>
              <a:ea typeface="Questrial"/>
              <a:cs typeface="Questrial"/>
              <a:sym typeface="Questrial"/>
            </a:endParaRPr>
          </a:p>
        </p:txBody>
      </p:sp>
      <p:sp>
        <p:nvSpPr>
          <p:cNvPr id="1868" name="Google Shape;1868;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accent6"/>
                </a:solidFill>
              </a:rPr>
              <a:t>‹#›</a:t>
            </a:fld>
            <a:endParaRPr b="1">
              <a:solidFill>
                <a:schemeClr val="accent6"/>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872" name="Shape 1872"/>
        <p:cNvGrpSpPr/>
        <p:nvPr/>
      </p:nvGrpSpPr>
      <p:grpSpPr>
        <a:xfrm>
          <a:off x="0" y="0"/>
          <a:ext cx="0" cy="0"/>
          <a:chOff x="0" y="0"/>
          <a:chExt cx="0" cy="0"/>
        </a:xfrm>
      </p:grpSpPr>
      <p:sp>
        <p:nvSpPr>
          <p:cNvPr id="1873" name="Google Shape;1873;p102"/>
          <p:cNvSpPr txBox="1"/>
          <p:nvPr>
            <p:ph idx="4294967295" type="title"/>
          </p:nvPr>
        </p:nvSpPr>
        <p:spPr>
          <a:xfrm>
            <a:off x="1687950" y="539509"/>
            <a:ext cx="5768100" cy="528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5226"/>
              <a:buNone/>
            </a:pPr>
            <a:r>
              <a:rPr b="1" lang="en">
                <a:solidFill>
                  <a:schemeClr val="dk1"/>
                </a:solidFill>
                <a:latin typeface="Questrial"/>
                <a:ea typeface="Questrial"/>
                <a:cs typeface="Questrial"/>
                <a:sym typeface="Questrial"/>
              </a:rPr>
              <a:t>Độ đo</a:t>
            </a:r>
            <a:endParaRPr b="1">
              <a:solidFill>
                <a:schemeClr val="dk1"/>
              </a:solidFill>
              <a:latin typeface="Questrial"/>
              <a:ea typeface="Questrial"/>
              <a:cs typeface="Questrial"/>
              <a:sym typeface="Questrial"/>
            </a:endParaRPr>
          </a:p>
        </p:txBody>
      </p:sp>
      <p:sp>
        <p:nvSpPr>
          <p:cNvPr id="1874" name="Google Shape;1874;p102"/>
          <p:cNvSpPr txBox="1"/>
          <p:nvPr/>
        </p:nvSpPr>
        <p:spPr>
          <a:xfrm>
            <a:off x="537500" y="1292025"/>
            <a:ext cx="8174700" cy="302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Questrial"/>
                <a:ea typeface="Questrial"/>
                <a:cs typeface="Questrial"/>
                <a:sym typeface="Questrial"/>
              </a:rPr>
              <a:t>Sử dụng phương pháp </a:t>
            </a:r>
            <a:r>
              <a:rPr b="1" lang="en" sz="1600">
                <a:solidFill>
                  <a:schemeClr val="dk1"/>
                </a:solidFill>
                <a:latin typeface="Questrial"/>
                <a:ea typeface="Questrial"/>
                <a:cs typeface="Questrial"/>
                <a:sym typeface="Questrial"/>
              </a:rPr>
              <a:t>top-K</a:t>
            </a:r>
            <a:r>
              <a:rPr lang="en" sz="1600">
                <a:solidFill>
                  <a:schemeClr val="dk1"/>
                </a:solidFill>
                <a:latin typeface="Questrial"/>
                <a:ea typeface="Questrial"/>
                <a:cs typeface="Questrial"/>
                <a:sym typeface="Questrial"/>
              </a:rPr>
              <a:t> để gợi ý </a:t>
            </a:r>
            <a:r>
              <a:rPr b="1" lang="en" sz="1600">
                <a:solidFill>
                  <a:schemeClr val="dk1"/>
                </a:solidFill>
                <a:latin typeface="Questrial"/>
                <a:ea typeface="Questrial"/>
                <a:cs typeface="Questrial"/>
                <a:sym typeface="Questrial"/>
              </a:rPr>
              <a:t>K sản phẩm</a:t>
            </a:r>
            <a:r>
              <a:rPr lang="en" sz="1600">
                <a:solidFill>
                  <a:schemeClr val="dk1"/>
                </a:solidFill>
                <a:latin typeface="Questrial"/>
                <a:ea typeface="Questrial"/>
                <a:cs typeface="Questrial"/>
                <a:sym typeface="Questrial"/>
              </a:rPr>
              <a:t> có tiềm năng nhất cho mỗi người dùng. Có 2 độ đo phổ biến để đánh giá chất lượng gợi ý cho hệ thống gợi ý top-K:</a:t>
            </a:r>
            <a:endParaRPr sz="1600">
              <a:solidFill>
                <a:schemeClr val="dk1"/>
              </a:solidFill>
              <a:latin typeface="Questrial"/>
              <a:ea typeface="Questrial"/>
              <a:cs typeface="Questrial"/>
              <a:sym typeface="Questrial"/>
            </a:endParaRPr>
          </a:p>
          <a:p>
            <a:pPr indent="-330200" lvl="0" marL="457200" rtl="0" algn="l">
              <a:lnSpc>
                <a:spcPct val="115000"/>
              </a:lnSpc>
              <a:spcBef>
                <a:spcPts val="1000"/>
              </a:spcBef>
              <a:spcAft>
                <a:spcPts val="0"/>
              </a:spcAft>
              <a:buClr>
                <a:schemeClr val="dk1"/>
              </a:buClr>
              <a:buSzPts val="1600"/>
              <a:buFont typeface="Questrial"/>
              <a:buChar char="❏"/>
            </a:pPr>
            <a:r>
              <a:rPr b="1" lang="en" sz="1600">
                <a:solidFill>
                  <a:schemeClr val="dk1"/>
                </a:solidFill>
                <a:latin typeface="Questrial"/>
                <a:ea typeface="Questrial"/>
                <a:cs typeface="Questrial"/>
                <a:sym typeface="Questrial"/>
              </a:rPr>
              <a:t>Recall@K</a:t>
            </a:r>
            <a:r>
              <a:rPr lang="en" sz="1600">
                <a:solidFill>
                  <a:schemeClr val="dk1"/>
                </a:solidFill>
                <a:latin typeface="Questrial"/>
                <a:ea typeface="Questrial"/>
                <a:cs typeface="Questrial"/>
                <a:sym typeface="Questrial"/>
              </a:rPr>
              <a:t>: tỉ lệ số lượng sản phẩm được dự đoán đúng (TP) trong K sản phẩm trên tổng số sản phẩm mà người dùng thực sự có tương tác (TP + FN)</a:t>
            </a:r>
            <a:endParaRPr sz="1600">
              <a:solidFill>
                <a:schemeClr val="dk1"/>
              </a:solidFill>
              <a:latin typeface="Questrial"/>
              <a:ea typeface="Questrial"/>
              <a:cs typeface="Questrial"/>
              <a:sym typeface="Questrial"/>
            </a:endParaRPr>
          </a:p>
          <a:p>
            <a:pPr indent="-330200" lvl="0" marL="457200" rtl="0" algn="l">
              <a:lnSpc>
                <a:spcPct val="115000"/>
              </a:lnSpc>
              <a:spcBef>
                <a:spcPts val="1000"/>
              </a:spcBef>
              <a:spcAft>
                <a:spcPts val="0"/>
              </a:spcAft>
              <a:buClr>
                <a:schemeClr val="dk1"/>
              </a:buClr>
              <a:buSzPts val="1600"/>
              <a:buFont typeface="Questrial"/>
              <a:buChar char="❏"/>
            </a:pPr>
            <a:r>
              <a:rPr b="1" lang="en" sz="1600">
                <a:solidFill>
                  <a:schemeClr val="dk1"/>
                </a:solidFill>
                <a:latin typeface="Questrial"/>
                <a:ea typeface="Questrial"/>
                <a:cs typeface="Questrial"/>
                <a:sym typeface="Questrial"/>
              </a:rPr>
              <a:t>NDCG@K</a:t>
            </a:r>
            <a:r>
              <a:rPr lang="en" sz="1600">
                <a:solidFill>
                  <a:schemeClr val="dk1"/>
                </a:solidFill>
                <a:latin typeface="Questrial"/>
                <a:ea typeface="Questrial"/>
                <a:cs typeface="Questrial"/>
                <a:sym typeface="Questrial"/>
              </a:rPr>
              <a:t>: tỉ lệ tổng “điểm” của K sản phẩm được dự đoán trên tổng “điểm” cao nhất có thể có bằng cách gợi ý K sản phẩm lý tưởng nhất cho người dùng</a:t>
            </a:r>
            <a:endParaRPr sz="1600">
              <a:solidFill>
                <a:schemeClr val="dk1"/>
              </a:solidFill>
              <a:latin typeface="Questrial"/>
              <a:ea typeface="Questrial"/>
              <a:cs typeface="Questrial"/>
              <a:sym typeface="Questrial"/>
            </a:endParaRPr>
          </a:p>
          <a:p>
            <a:pPr indent="0" lvl="0" marL="0" rtl="0" algn="l">
              <a:lnSpc>
                <a:spcPct val="115000"/>
              </a:lnSpc>
              <a:spcBef>
                <a:spcPts val="1000"/>
              </a:spcBef>
              <a:spcAft>
                <a:spcPts val="0"/>
              </a:spcAft>
              <a:buNone/>
            </a:pPr>
            <a:r>
              <a:t/>
            </a:r>
            <a:endParaRPr b="1" sz="1600">
              <a:solidFill>
                <a:schemeClr val="dk1"/>
              </a:solidFill>
              <a:latin typeface="Questrial"/>
              <a:ea typeface="Questrial"/>
              <a:cs typeface="Questrial"/>
              <a:sym typeface="Questrial"/>
            </a:endParaRPr>
          </a:p>
          <a:p>
            <a:pPr indent="0" lvl="0" marL="0" rtl="0" algn="l">
              <a:lnSpc>
                <a:spcPct val="115000"/>
              </a:lnSpc>
              <a:spcBef>
                <a:spcPts val="1000"/>
              </a:spcBef>
              <a:spcAft>
                <a:spcPts val="0"/>
              </a:spcAft>
              <a:buNone/>
            </a:pPr>
            <a:r>
              <a:rPr b="1" lang="en" sz="1600">
                <a:solidFill>
                  <a:schemeClr val="dk1"/>
                </a:solidFill>
                <a:latin typeface="Questrial"/>
                <a:ea typeface="Questrial"/>
                <a:cs typeface="Questrial"/>
                <a:sym typeface="Questrial"/>
              </a:rPr>
              <a:t>Note:</a:t>
            </a:r>
            <a:r>
              <a:rPr lang="en" sz="1600">
                <a:solidFill>
                  <a:schemeClr val="dk1"/>
                </a:solidFill>
                <a:latin typeface="Questrial"/>
                <a:ea typeface="Questrial"/>
                <a:cs typeface="Questrial"/>
                <a:sym typeface="Questrial"/>
              </a:rPr>
              <a:t> Trong các thí nghiệm, sử dụng </a:t>
            </a:r>
            <a:r>
              <a:rPr b="1" lang="en" sz="1600">
                <a:solidFill>
                  <a:schemeClr val="dk1"/>
                </a:solidFill>
                <a:latin typeface="Questrial"/>
                <a:ea typeface="Questrial"/>
                <a:cs typeface="Questrial"/>
                <a:sym typeface="Questrial"/>
              </a:rPr>
              <a:t>K = 20</a:t>
            </a:r>
            <a:endParaRPr sz="1600">
              <a:solidFill>
                <a:schemeClr val="dk1"/>
              </a:solidFill>
              <a:latin typeface="Questrial"/>
              <a:ea typeface="Questrial"/>
              <a:cs typeface="Questrial"/>
              <a:sym typeface="Questrial"/>
            </a:endParaRPr>
          </a:p>
        </p:txBody>
      </p:sp>
      <p:sp>
        <p:nvSpPr>
          <p:cNvPr id="1875" name="Google Shape;1875;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accent6"/>
                </a:solidFill>
              </a:rPr>
              <a:t>‹#›</a:t>
            </a:fld>
            <a:endParaRPr b="1">
              <a:solidFill>
                <a:schemeClr val="accent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555" name="Shape 555"/>
        <p:cNvGrpSpPr/>
        <p:nvPr/>
      </p:nvGrpSpPr>
      <p:grpSpPr>
        <a:xfrm>
          <a:off x="0" y="0"/>
          <a:ext cx="0" cy="0"/>
          <a:chOff x="0" y="0"/>
          <a:chExt cx="0" cy="0"/>
        </a:xfrm>
      </p:grpSpPr>
      <p:sp>
        <p:nvSpPr>
          <p:cNvPr id="556" name="Google Shape;556;p64"/>
          <p:cNvSpPr txBox="1"/>
          <p:nvPr>
            <p:ph type="title"/>
          </p:nvPr>
        </p:nvSpPr>
        <p:spPr>
          <a:xfrm>
            <a:off x="634325" y="530725"/>
            <a:ext cx="3937800" cy="88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latin typeface="Montserrat SemiBold"/>
                <a:ea typeface="Montserrat SemiBold"/>
                <a:cs typeface="Montserrat SemiBold"/>
                <a:sym typeface="Montserrat SemiBold"/>
              </a:rPr>
              <a:t>Động lực</a:t>
            </a:r>
            <a:endParaRPr b="0">
              <a:latin typeface="Montserrat SemiBold"/>
              <a:ea typeface="Montserrat SemiBold"/>
              <a:cs typeface="Montserrat SemiBold"/>
              <a:sym typeface="Montserrat SemiBold"/>
            </a:endParaRPr>
          </a:p>
        </p:txBody>
      </p:sp>
      <p:sp>
        <p:nvSpPr>
          <p:cNvPr id="557" name="Google Shape;557;p64"/>
          <p:cNvSpPr txBox="1"/>
          <p:nvPr/>
        </p:nvSpPr>
        <p:spPr>
          <a:xfrm>
            <a:off x="681300" y="1846900"/>
            <a:ext cx="7781400" cy="16920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Clr>
                <a:schemeClr val="dk1"/>
              </a:buClr>
              <a:buSzPts val="1600"/>
              <a:buFont typeface="Questrial"/>
              <a:buChar char="❏"/>
            </a:pPr>
            <a:r>
              <a:rPr lang="en" sz="1600">
                <a:solidFill>
                  <a:schemeClr val="dk1"/>
                </a:solidFill>
                <a:latin typeface="Questrial"/>
                <a:ea typeface="Questrial"/>
                <a:cs typeface="Questrial"/>
                <a:sym typeface="Questrial"/>
              </a:rPr>
              <a:t>Học tự giám sát có thể tận dụng lượng dữ liệu không nhãn, học từ chính những đặc trưng bên trong của dữ liệu.</a:t>
            </a:r>
            <a:endParaRPr sz="1600">
              <a:solidFill>
                <a:schemeClr val="dk1"/>
              </a:solidFill>
              <a:latin typeface="Questrial"/>
              <a:ea typeface="Questrial"/>
              <a:cs typeface="Questrial"/>
              <a:sym typeface="Questrial"/>
            </a:endParaRPr>
          </a:p>
          <a:p>
            <a:pPr indent="457200" lvl="0" marL="457200" rtl="0" algn="just">
              <a:lnSpc>
                <a:spcPct val="115000"/>
              </a:lnSpc>
              <a:spcBef>
                <a:spcPts val="0"/>
              </a:spcBef>
              <a:spcAft>
                <a:spcPts val="0"/>
              </a:spcAft>
              <a:buNone/>
            </a:pPr>
            <a:r>
              <a:rPr lang="en" sz="1600">
                <a:solidFill>
                  <a:schemeClr val="dk1"/>
                </a:solidFill>
                <a:latin typeface="Questrial"/>
                <a:ea typeface="Questrial"/>
                <a:cs typeface="Questrial"/>
                <a:sym typeface="Questrial"/>
              </a:rPr>
              <a:t>→ Có tiềm năng khi sử dụng trên những tập dữ liệu rất thưa.</a:t>
            </a:r>
            <a:endParaRPr sz="1600">
              <a:solidFill>
                <a:schemeClr val="dk1"/>
              </a:solidFill>
              <a:latin typeface="Questrial"/>
              <a:ea typeface="Questrial"/>
              <a:cs typeface="Questrial"/>
              <a:sym typeface="Questrial"/>
            </a:endParaRPr>
          </a:p>
          <a:p>
            <a:pPr indent="-330200" lvl="0" marL="457200" rtl="0" algn="just">
              <a:lnSpc>
                <a:spcPct val="115000"/>
              </a:lnSpc>
              <a:spcBef>
                <a:spcPts val="1000"/>
              </a:spcBef>
              <a:spcAft>
                <a:spcPts val="0"/>
              </a:spcAft>
              <a:buClr>
                <a:schemeClr val="dk1"/>
              </a:buClr>
              <a:buSzPts val="1600"/>
              <a:buFont typeface="Questrial"/>
              <a:buChar char="❏"/>
            </a:pPr>
            <a:r>
              <a:rPr lang="en" sz="1600">
                <a:solidFill>
                  <a:schemeClr val="dk1"/>
                </a:solidFill>
                <a:latin typeface="Questrial"/>
                <a:ea typeface="Questrial"/>
                <a:cs typeface="Questrial"/>
                <a:sym typeface="Questrial"/>
              </a:rPr>
              <a:t>Phương pháp Học tự giám sát đã được áp dụng rất thành công trong lĩnh vực CV, NLP.</a:t>
            </a:r>
            <a:endParaRPr sz="1600">
              <a:solidFill>
                <a:schemeClr val="dk1"/>
              </a:solidFill>
              <a:latin typeface="Questrial"/>
              <a:ea typeface="Questrial"/>
              <a:cs typeface="Questrial"/>
              <a:sym typeface="Questrial"/>
            </a:endParaRPr>
          </a:p>
        </p:txBody>
      </p:sp>
      <p:sp>
        <p:nvSpPr>
          <p:cNvPr id="558" name="Google Shape;558;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562" name="Shape 562"/>
        <p:cNvGrpSpPr/>
        <p:nvPr/>
      </p:nvGrpSpPr>
      <p:grpSpPr>
        <a:xfrm>
          <a:off x="0" y="0"/>
          <a:ext cx="0" cy="0"/>
          <a:chOff x="0" y="0"/>
          <a:chExt cx="0" cy="0"/>
        </a:xfrm>
      </p:grpSpPr>
      <p:sp>
        <p:nvSpPr>
          <p:cNvPr id="563" name="Google Shape;563;p65"/>
          <p:cNvSpPr txBox="1"/>
          <p:nvPr>
            <p:ph type="title"/>
          </p:nvPr>
        </p:nvSpPr>
        <p:spPr>
          <a:xfrm>
            <a:off x="716550" y="530725"/>
            <a:ext cx="7710900" cy="52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111"/>
              <a:buNone/>
            </a:pPr>
            <a:r>
              <a:rPr b="0" lang="en">
                <a:latin typeface="Montserrat SemiBold"/>
                <a:ea typeface="Montserrat SemiBold"/>
                <a:cs typeface="Montserrat SemiBold"/>
                <a:sym typeface="Montserrat SemiBold"/>
              </a:rPr>
              <a:t>Mục tiêu đề tài</a:t>
            </a:r>
            <a:endParaRPr b="0">
              <a:latin typeface="Montserrat SemiBold"/>
              <a:ea typeface="Montserrat SemiBold"/>
              <a:cs typeface="Montserrat SemiBold"/>
              <a:sym typeface="Montserrat SemiBold"/>
            </a:endParaRPr>
          </a:p>
        </p:txBody>
      </p:sp>
      <p:sp>
        <p:nvSpPr>
          <p:cNvPr id="564" name="Google Shape;564;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grpSp>
        <p:nvGrpSpPr>
          <p:cNvPr id="565" name="Google Shape;565;p65"/>
          <p:cNvGrpSpPr/>
          <p:nvPr/>
        </p:nvGrpSpPr>
        <p:grpSpPr>
          <a:xfrm>
            <a:off x="1038875" y="1790975"/>
            <a:ext cx="3392100" cy="1866450"/>
            <a:chOff x="1038875" y="1790975"/>
            <a:chExt cx="3392100" cy="1866450"/>
          </a:xfrm>
        </p:grpSpPr>
        <p:sp>
          <p:nvSpPr>
            <p:cNvPr id="566" name="Google Shape;566;p65"/>
            <p:cNvSpPr txBox="1"/>
            <p:nvPr/>
          </p:nvSpPr>
          <p:spPr>
            <a:xfrm>
              <a:off x="1038875" y="2290325"/>
              <a:ext cx="3392100" cy="13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Questrial"/>
                  <a:ea typeface="Questrial"/>
                  <a:cs typeface="Questrial"/>
                  <a:sym typeface="Questrial"/>
                </a:rPr>
                <a:t>Tìm hiểu lý thuyết xoay quanh bài toán về Hệ thống gợi ý, Mạng học sâu đồ thị, áp dụng mô hình Học tự giám sát lên dữ liệu dạng đồ thị cho hệ thống gợi ý.</a:t>
              </a:r>
              <a:endParaRPr>
                <a:latin typeface="Questrial"/>
                <a:ea typeface="Questrial"/>
                <a:cs typeface="Questrial"/>
                <a:sym typeface="Questrial"/>
              </a:endParaRPr>
            </a:p>
          </p:txBody>
        </p:sp>
        <p:sp>
          <p:nvSpPr>
            <p:cNvPr id="567" name="Google Shape;567;p65"/>
            <p:cNvSpPr txBox="1"/>
            <p:nvPr/>
          </p:nvSpPr>
          <p:spPr>
            <a:xfrm>
              <a:off x="1038875" y="1790975"/>
              <a:ext cx="1131000" cy="5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Julius Sans One"/>
                  <a:ea typeface="Julius Sans One"/>
                  <a:cs typeface="Julius Sans One"/>
                  <a:sym typeface="Julius Sans One"/>
                </a:rPr>
                <a:t>01.</a:t>
              </a:r>
              <a:endParaRPr b="1" sz="2500">
                <a:solidFill>
                  <a:schemeClr val="dk1"/>
                </a:solidFill>
                <a:latin typeface="Julius Sans One"/>
                <a:ea typeface="Julius Sans One"/>
                <a:cs typeface="Julius Sans One"/>
                <a:sym typeface="Julius Sans One"/>
              </a:endParaRPr>
            </a:p>
          </p:txBody>
        </p:sp>
      </p:grpSp>
      <p:grpSp>
        <p:nvGrpSpPr>
          <p:cNvPr id="568" name="Google Shape;568;p65"/>
          <p:cNvGrpSpPr/>
          <p:nvPr/>
        </p:nvGrpSpPr>
        <p:grpSpPr>
          <a:xfrm>
            <a:off x="5155225" y="1790975"/>
            <a:ext cx="3272100" cy="1866450"/>
            <a:chOff x="5155225" y="1790975"/>
            <a:chExt cx="3272100" cy="1866450"/>
          </a:xfrm>
        </p:grpSpPr>
        <p:sp>
          <p:nvSpPr>
            <p:cNvPr id="569" name="Google Shape;569;p65"/>
            <p:cNvSpPr txBox="1"/>
            <p:nvPr/>
          </p:nvSpPr>
          <p:spPr>
            <a:xfrm>
              <a:off x="5155225" y="2290325"/>
              <a:ext cx="3272100" cy="13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Questrial"/>
                  <a:ea typeface="Questrial"/>
                  <a:cs typeface="Questrial"/>
                  <a:sym typeface="Questrial"/>
                </a:rPr>
                <a:t>Cài đặt lại những gì nghiên cứu được nhằm chứng minh hiệu quả trên những tập dữ liệu rất thưa của phương pháp Học tự giám sát trên mạng sâu đồ thị cho hệ thống gợi ý.</a:t>
              </a:r>
              <a:endParaRPr>
                <a:latin typeface="Questrial"/>
                <a:ea typeface="Questrial"/>
                <a:cs typeface="Questrial"/>
                <a:sym typeface="Questrial"/>
              </a:endParaRPr>
            </a:p>
          </p:txBody>
        </p:sp>
        <p:sp>
          <p:nvSpPr>
            <p:cNvPr id="570" name="Google Shape;570;p65"/>
            <p:cNvSpPr txBox="1"/>
            <p:nvPr/>
          </p:nvSpPr>
          <p:spPr>
            <a:xfrm>
              <a:off x="5155225" y="1790975"/>
              <a:ext cx="1131000" cy="5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Julius Sans One"/>
                  <a:ea typeface="Julius Sans One"/>
                  <a:cs typeface="Julius Sans One"/>
                  <a:sym typeface="Julius Sans One"/>
                </a:rPr>
                <a:t>02.</a:t>
              </a:r>
              <a:endParaRPr b="1" sz="2500">
                <a:solidFill>
                  <a:schemeClr val="dk1"/>
                </a:solidFill>
                <a:latin typeface="Julius Sans One"/>
                <a:ea typeface="Julius Sans One"/>
                <a:cs typeface="Julius Sans One"/>
                <a:sym typeface="Julius Sans One"/>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574" name="Shape 574"/>
        <p:cNvGrpSpPr/>
        <p:nvPr/>
      </p:nvGrpSpPr>
      <p:grpSpPr>
        <a:xfrm>
          <a:off x="0" y="0"/>
          <a:ext cx="0" cy="0"/>
          <a:chOff x="0" y="0"/>
          <a:chExt cx="0" cy="0"/>
        </a:xfrm>
      </p:grpSpPr>
      <p:sp>
        <p:nvSpPr>
          <p:cNvPr id="575" name="Google Shape;575;p66"/>
          <p:cNvSpPr txBox="1"/>
          <p:nvPr>
            <p:ph type="title"/>
          </p:nvPr>
        </p:nvSpPr>
        <p:spPr>
          <a:xfrm>
            <a:off x="4110575" y="1811175"/>
            <a:ext cx="4004400" cy="1972500"/>
          </a:xfrm>
          <a:prstGeom prst="rect">
            <a:avLst/>
          </a:prstGeom>
        </p:spPr>
        <p:txBody>
          <a:bodyPr anchorCtr="0" anchor="ctr" bIns="91425" lIns="91425" spcFirstLastPara="1" rIns="91425" wrap="square" tIns="91425">
            <a:noAutofit/>
          </a:bodyPr>
          <a:lstStyle/>
          <a:p>
            <a:pPr indent="-419100" lvl="0" marL="457200" rtl="0" algn="l">
              <a:spcBef>
                <a:spcPts val="0"/>
              </a:spcBef>
              <a:spcAft>
                <a:spcPts val="0"/>
              </a:spcAft>
              <a:buSzPts val="3000"/>
              <a:buFont typeface="Questrial"/>
              <a:buAutoNum type="arabicPeriod" startAt="2"/>
            </a:pPr>
            <a:r>
              <a:rPr lang="en" sz="6000">
                <a:latin typeface="Questrial"/>
                <a:ea typeface="Questrial"/>
                <a:cs typeface="Questrial"/>
                <a:sym typeface="Questrial"/>
              </a:rPr>
              <a:t>Kiến thức liên quan</a:t>
            </a:r>
            <a:endParaRPr/>
          </a:p>
        </p:txBody>
      </p:sp>
      <p:cxnSp>
        <p:nvCxnSpPr>
          <p:cNvPr id="576" name="Google Shape;576;p66"/>
          <p:cNvCxnSpPr/>
          <p:nvPr/>
        </p:nvCxnSpPr>
        <p:spPr>
          <a:xfrm>
            <a:off x="4694525" y="3901825"/>
            <a:ext cx="1244400" cy="0"/>
          </a:xfrm>
          <a:prstGeom prst="straightConnector1">
            <a:avLst/>
          </a:prstGeom>
          <a:noFill/>
          <a:ln cap="flat" cmpd="sng" w="38100">
            <a:solidFill>
              <a:srgbClr val="383838"/>
            </a:solidFill>
            <a:prstDash val="solid"/>
            <a:round/>
            <a:headEnd len="med" w="med" type="none"/>
            <a:tailEnd len="med" w="med" type="none"/>
          </a:ln>
        </p:spPr>
      </p:cxnSp>
      <p:sp>
        <p:nvSpPr>
          <p:cNvPr id="577" name="Google Shape;577;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solidFill>
                  <a:schemeClr val="accent6"/>
                </a:solidFill>
              </a:rPr>
              <a:t>‹#›</a:t>
            </a:fld>
            <a:endParaRPr b="1">
              <a:solidFill>
                <a:schemeClr val="accent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581" name="Shape 581"/>
        <p:cNvGrpSpPr/>
        <p:nvPr/>
      </p:nvGrpSpPr>
      <p:grpSpPr>
        <a:xfrm>
          <a:off x="0" y="0"/>
          <a:ext cx="0" cy="0"/>
          <a:chOff x="0" y="0"/>
          <a:chExt cx="0" cy="0"/>
        </a:xfrm>
      </p:grpSpPr>
      <p:sp>
        <p:nvSpPr>
          <p:cNvPr id="582" name="Google Shape;582;p67"/>
          <p:cNvSpPr txBox="1"/>
          <p:nvPr>
            <p:ph idx="4294967295" type="body"/>
          </p:nvPr>
        </p:nvSpPr>
        <p:spPr>
          <a:xfrm>
            <a:off x="681300" y="1846900"/>
            <a:ext cx="7977300" cy="28443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Clr>
                <a:schemeClr val="dk1"/>
              </a:buClr>
              <a:buSzPts val="1600"/>
              <a:buChar char="❏"/>
            </a:pPr>
            <a:r>
              <a:rPr b="1" lang="en" sz="1600">
                <a:solidFill>
                  <a:schemeClr val="dk1"/>
                </a:solidFill>
              </a:rPr>
              <a:t>Học tự giám sát: </a:t>
            </a:r>
            <a:r>
              <a:rPr lang="en" sz="1600">
                <a:solidFill>
                  <a:schemeClr val="dk1"/>
                </a:solidFill>
              </a:rPr>
              <a:t>huấn luyện mô hình với lượng dữ liệu có nhãn hạn chế, mô hình học cách biểu diễn dữ liệu bằng cách tự sinh các tín hiệu giám sát từ chính bộ dữ liệu. </a:t>
            </a:r>
            <a:endParaRPr b="1" sz="1600">
              <a:solidFill>
                <a:schemeClr val="dk1"/>
              </a:solidFill>
            </a:endParaRPr>
          </a:p>
          <a:p>
            <a:pPr indent="-330200" lvl="0" marL="457200" rtl="0" algn="just">
              <a:lnSpc>
                <a:spcPct val="115000"/>
              </a:lnSpc>
              <a:spcBef>
                <a:spcPts val="1000"/>
              </a:spcBef>
              <a:spcAft>
                <a:spcPts val="0"/>
              </a:spcAft>
              <a:buClr>
                <a:schemeClr val="dk1"/>
              </a:buClr>
              <a:buSzPts val="1600"/>
              <a:buChar char="❏"/>
            </a:pPr>
            <a:r>
              <a:rPr lang="en" sz="1600">
                <a:solidFill>
                  <a:schemeClr val="dk1"/>
                </a:solidFill>
              </a:rPr>
              <a:t>Hai thành phần chính:</a:t>
            </a:r>
            <a:endParaRPr sz="1600">
              <a:solidFill>
                <a:schemeClr val="dk1"/>
              </a:solidFill>
            </a:endParaRPr>
          </a:p>
          <a:p>
            <a:pPr indent="-330200" lvl="0" marL="914400" rtl="0" algn="just">
              <a:lnSpc>
                <a:spcPct val="115000"/>
              </a:lnSpc>
              <a:spcBef>
                <a:spcPts val="0"/>
              </a:spcBef>
              <a:spcAft>
                <a:spcPts val="0"/>
              </a:spcAft>
              <a:buClr>
                <a:schemeClr val="dk1"/>
              </a:buClr>
              <a:buSzPts val="1600"/>
              <a:buChar char="○"/>
            </a:pPr>
            <a:r>
              <a:rPr b="1" lang="en" sz="1600">
                <a:solidFill>
                  <a:schemeClr val="dk1"/>
                </a:solidFill>
              </a:rPr>
              <a:t>Pretext task: </a:t>
            </a:r>
            <a:r>
              <a:rPr lang="en" sz="1600">
                <a:solidFill>
                  <a:schemeClr val="dk1"/>
                </a:solidFill>
              </a:rPr>
              <a:t>học những đặc trưng từ chính dữ liệu, sinh ra các tín hiệu giám sát</a:t>
            </a:r>
            <a:endParaRPr sz="1600">
              <a:solidFill>
                <a:schemeClr val="dk1"/>
              </a:solidFill>
            </a:endParaRPr>
          </a:p>
          <a:p>
            <a:pPr indent="457200" lvl="0" marL="457200" rtl="0" algn="just">
              <a:lnSpc>
                <a:spcPct val="115000"/>
              </a:lnSpc>
              <a:spcBef>
                <a:spcPts val="0"/>
              </a:spcBef>
              <a:spcAft>
                <a:spcPts val="0"/>
              </a:spcAft>
              <a:buNone/>
            </a:pPr>
            <a:r>
              <a:rPr lang="en" sz="1600">
                <a:solidFill>
                  <a:schemeClr val="dk1"/>
                </a:solidFill>
              </a:rPr>
              <a:t>→ Cung cấp ngữ cảnh bổ sung cho tác vụ downstream task</a:t>
            </a:r>
            <a:endParaRPr sz="1600">
              <a:solidFill>
                <a:schemeClr val="dk1"/>
              </a:solidFill>
            </a:endParaRPr>
          </a:p>
          <a:p>
            <a:pPr indent="-330200" lvl="0" marL="914400" rtl="0" algn="just">
              <a:lnSpc>
                <a:spcPct val="115000"/>
              </a:lnSpc>
              <a:spcBef>
                <a:spcPts val="1200"/>
              </a:spcBef>
              <a:spcAft>
                <a:spcPts val="0"/>
              </a:spcAft>
              <a:buClr>
                <a:schemeClr val="dk1"/>
              </a:buClr>
              <a:buSzPts val="1600"/>
              <a:buChar char="○"/>
            </a:pPr>
            <a:r>
              <a:rPr b="1" lang="en" sz="1600">
                <a:solidFill>
                  <a:schemeClr val="dk1"/>
                </a:solidFill>
              </a:rPr>
              <a:t>Downstream task: </a:t>
            </a:r>
            <a:r>
              <a:rPr lang="en" sz="1600">
                <a:solidFill>
                  <a:schemeClr val="dk1"/>
                </a:solidFill>
              </a:rPr>
              <a:t>tác vụ chính (phân loại, phát hiện,...)</a:t>
            </a:r>
            <a:endParaRPr b="1" sz="1600">
              <a:solidFill>
                <a:schemeClr val="dk1"/>
              </a:solidFill>
            </a:endParaRPr>
          </a:p>
        </p:txBody>
      </p:sp>
      <p:sp>
        <p:nvSpPr>
          <p:cNvPr id="583" name="Google Shape;583;p67"/>
          <p:cNvSpPr txBox="1"/>
          <p:nvPr>
            <p:ph type="title"/>
          </p:nvPr>
        </p:nvSpPr>
        <p:spPr>
          <a:xfrm>
            <a:off x="634200" y="530725"/>
            <a:ext cx="3937800" cy="88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latin typeface="Montserrat SemiBold"/>
                <a:ea typeface="Montserrat SemiBold"/>
                <a:cs typeface="Montserrat SemiBold"/>
                <a:sym typeface="Montserrat SemiBold"/>
              </a:rPr>
              <a:t>Học tự giám sát</a:t>
            </a:r>
            <a:endParaRPr b="0">
              <a:latin typeface="Montserrat SemiBold"/>
              <a:ea typeface="Montserrat SemiBold"/>
              <a:cs typeface="Montserrat SemiBold"/>
              <a:sym typeface="Montserrat SemiBold"/>
            </a:endParaRPr>
          </a:p>
        </p:txBody>
      </p:sp>
      <p:sp>
        <p:nvSpPr>
          <p:cNvPr id="584" name="Google Shape;584;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588" name="Shape 588"/>
        <p:cNvGrpSpPr/>
        <p:nvPr/>
      </p:nvGrpSpPr>
      <p:grpSpPr>
        <a:xfrm>
          <a:off x="0" y="0"/>
          <a:ext cx="0" cy="0"/>
          <a:chOff x="0" y="0"/>
          <a:chExt cx="0" cy="0"/>
        </a:xfrm>
      </p:grpSpPr>
      <p:sp>
        <p:nvSpPr>
          <p:cNvPr id="589" name="Google Shape;589;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t>‹#›</a:t>
            </a:fld>
            <a:endParaRPr b="1"/>
          </a:p>
        </p:txBody>
      </p:sp>
      <p:sp>
        <p:nvSpPr>
          <p:cNvPr id="590" name="Google Shape;590;p68"/>
          <p:cNvSpPr txBox="1"/>
          <p:nvPr>
            <p:ph type="title"/>
          </p:nvPr>
        </p:nvSpPr>
        <p:spPr>
          <a:xfrm>
            <a:off x="634200" y="530725"/>
            <a:ext cx="3937800" cy="88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latin typeface="Montserrat SemiBold"/>
                <a:ea typeface="Montserrat SemiBold"/>
                <a:cs typeface="Montserrat SemiBold"/>
                <a:sym typeface="Montserrat SemiBold"/>
              </a:rPr>
              <a:t>Học tự giám sát</a:t>
            </a:r>
            <a:endParaRPr b="0">
              <a:latin typeface="Montserrat SemiBold"/>
              <a:ea typeface="Montserrat SemiBold"/>
              <a:cs typeface="Montserrat SemiBold"/>
              <a:sym typeface="Montserrat SemiBold"/>
            </a:endParaRPr>
          </a:p>
        </p:txBody>
      </p:sp>
      <p:grpSp>
        <p:nvGrpSpPr>
          <p:cNvPr id="591" name="Google Shape;591;p68"/>
          <p:cNvGrpSpPr/>
          <p:nvPr/>
        </p:nvGrpSpPr>
        <p:grpSpPr>
          <a:xfrm>
            <a:off x="1035711" y="1630901"/>
            <a:ext cx="7072642" cy="3430974"/>
            <a:chOff x="1035711" y="1630901"/>
            <a:chExt cx="7072642" cy="3430974"/>
          </a:xfrm>
        </p:grpSpPr>
        <p:grpSp>
          <p:nvGrpSpPr>
            <p:cNvPr id="592" name="Google Shape;592;p68"/>
            <p:cNvGrpSpPr/>
            <p:nvPr/>
          </p:nvGrpSpPr>
          <p:grpSpPr>
            <a:xfrm>
              <a:off x="4542584" y="2132515"/>
              <a:ext cx="763378" cy="956374"/>
              <a:chOff x="3214598" y="2174425"/>
              <a:chExt cx="801952" cy="1004700"/>
            </a:xfrm>
          </p:grpSpPr>
          <p:sp>
            <p:nvSpPr>
              <p:cNvPr id="593" name="Google Shape;593;p68"/>
              <p:cNvSpPr/>
              <p:nvPr/>
            </p:nvSpPr>
            <p:spPr>
              <a:xfrm rot="5400000">
                <a:off x="3113250" y="2275825"/>
                <a:ext cx="1004700" cy="801900"/>
              </a:xfrm>
              <a:prstGeom prst="trapezoid">
                <a:avLst>
                  <a:gd fmla="val 25000" name="adj"/>
                </a:avLst>
              </a:prstGeom>
              <a:solidFill>
                <a:srgbClr val="EEEEEE"/>
              </a:solidFill>
              <a:ln cap="flat" cmpd="sng" w="19050">
                <a:solidFill>
                  <a:srgbClr val="68686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594" name="Google Shape;594;p68"/>
              <p:cNvSpPr txBox="1"/>
              <p:nvPr/>
            </p:nvSpPr>
            <p:spPr>
              <a:xfrm>
                <a:off x="3214598" y="2432472"/>
                <a:ext cx="801900" cy="48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000">
                    <a:solidFill>
                      <a:schemeClr val="dk1"/>
                    </a:solidFill>
                    <a:latin typeface="Questrial"/>
                    <a:ea typeface="Questrial"/>
                    <a:cs typeface="Questrial"/>
                    <a:sym typeface="Questrial"/>
                  </a:rPr>
                  <a:t>Pre-training</a:t>
                </a:r>
                <a:endParaRPr b="1" sz="1000">
                  <a:solidFill>
                    <a:schemeClr val="dk1"/>
                  </a:solidFill>
                  <a:latin typeface="Questrial"/>
                  <a:ea typeface="Questrial"/>
                  <a:cs typeface="Questrial"/>
                  <a:sym typeface="Questrial"/>
                </a:endParaRPr>
              </a:p>
              <a:p>
                <a:pPr indent="0" lvl="0" marL="0" rtl="0" algn="ctr">
                  <a:spcBef>
                    <a:spcPts val="0"/>
                  </a:spcBef>
                  <a:spcAft>
                    <a:spcPts val="0"/>
                  </a:spcAft>
                  <a:buNone/>
                </a:pPr>
                <a:r>
                  <a:rPr b="1" lang="en" sz="1000">
                    <a:solidFill>
                      <a:schemeClr val="dk1"/>
                    </a:solidFill>
                    <a:latin typeface="Questrial"/>
                    <a:ea typeface="Questrial"/>
                    <a:cs typeface="Questrial"/>
                    <a:sym typeface="Questrial"/>
                  </a:rPr>
                  <a:t>Model</a:t>
                </a:r>
                <a:endParaRPr b="1" sz="1000">
                  <a:solidFill>
                    <a:schemeClr val="dk1"/>
                  </a:solidFill>
                  <a:latin typeface="Questrial"/>
                  <a:ea typeface="Questrial"/>
                  <a:cs typeface="Questrial"/>
                  <a:sym typeface="Questrial"/>
                </a:endParaRPr>
              </a:p>
            </p:txBody>
          </p:sp>
        </p:grpSp>
        <p:cxnSp>
          <p:nvCxnSpPr>
            <p:cNvPr id="595" name="Google Shape;595;p68"/>
            <p:cNvCxnSpPr/>
            <p:nvPr/>
          </p:nvCxnSpPr>
          <p:spPr>
            <a:xfrm rot="10800000">
              <a:off x="3888691" y="2610623"/>
              <a:ext cx="474000" cy="0"/>
            </a:xfrm>
            <a:prstGeom prst="straightConnector1">
              <a:avLst/>
            </a:prstGeom>
            <a:noFill/>
            <a:ln cap="flat" cmpd="sng" w="9525">
              <a:solidFill>
                <a:schemeClr val="lt2"/>
              </a:solidFill>
              <a:prstDash val="solid"/>
              <a:round/>
              <a:headEnd len="med" w="med" type="triangle"/>
              <a:tailEnd len="med" w="med" type="none"/>
            </a:ln>
          </p:spPr>
        </p:cxnSp>
        <p:grpSp>
          <p:nvGrpSpPr>
            <p:cNvPr id="596" name="Google Shape;596;p68"/>
            <p:cNvGrpSpPr/>
            <p:nvPr/>
          </p:nvGrpSpPr>
          <p:grpSpPr>
            <a:xfrm>
              <a:off x="6566060" y="1630901"/>
              <a:ext cx="1542294" cy="1959863"/>
              <a:chOff x="6566060" y="1630901"/>
              <a:chExt cx="1542294" cy="1959863"/>
            </a:xfrm>
          </p:grpSpPr>
          <p:sp>
            <p:nvSpPr>
              <p:cNvPr id="597" name="Google Shape;597;p68"/>
              <p:cNvSpPr txBox="1"/>
              <p:nvPr/>
            </p:nvSpPr>
            <p:spPr>
              <a:xfrm>
                <a:off x="7216454" y="1992044"/>
                <a:ext cx="891900" cy="37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6AA84F"/>
                    </a:solidFill>
                    <a:latin typeface="Questrial"/>
                    <a:ea typeface="Questrial"/>
                    <a:cs typeface="Questrial"/>
                    <a:sym typeface="Questrial"/>
                  </a:rPr>
                  <a:t>Kéo lại gần nhau</a:t>
                </a:r>
                <a:endParaRPr b="1" sz="1000">
                  <a:solidFill>
                    <a:srgbClr val="6AA84F"/>
                  </a:solidFill>
                  <a:latin typeface="Questrial"/>
                  <a:ea typeface="Questrial"/>
                  <a:cs typeface="Questrial"/>
                  <a:sym typeface="Questrial"/>
                </a:endParaRPr>
              </a:p>
            </p:txBody>
          </p:sp>
          <p:sp>
            <p:nvSpPr>
              <p:cNvPr id="598" name="Google Shape;598;p68"/>
              <p:cNvSpPr txBox="1"/>
              <p:nvPr/>
            </p:nvSpPr>
            <p:spPr>
              <a:xfrm>
                <a:off x="7248437" y="2807441"/>
                <a:ext cx="828000" cy="37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CC0000"/>
                    </a:solidFill>
                    <a:latin typeface="Questrial"/>
                    <a:ea typeface="Questrial"/>
                    <a:cs typeface="Questrial"/>
                    <a:sym typeface="Questrial"/>
                  </a:rPr>
                  <a:t>Đẩy ra xa</a:t>
                </a:r>
                <a:r>
                  <a:rPr b="1" lang="en" sz="1000">
                    <a:solidFill>
                      <a:srgbClr val="CC0000"/>
                    </a:solidFill>
                    <a:latin typeface="Questrial"/>
                    <a:ea typeface="Questrial"/>
                    <a:cs typeface="Questrial"/>
                    <a:sym typeface="Questrial"/>
                  </a:rPr>
                  <a:t> nhau</a:t>
                </a:r>
                <a:endParaRPr b="1" sz="1000">
                  <a:solidFill>
                    <a:srgbClr val="CC0000"/>
                  </a:solidFill>
                  <a:latin typeface="Questrial"/>
                  <a:ea typeface="Questrial"/>
                  <a:cs typeface="Questrial"/>
                  <a:sym typeface="Questrial"/>
                </a:endParaRPr>
              </a:p>
            </p:txBody>
          </p:sp>
          <p:grpSp>
            <p:nvGrpSpPr>
              <p:cNvPr id="599" name="Google Shape;599;p68"/>
              <p:cNvGrpSpPr/>
              <p:nvPr/>
            </p:nvGrpSpPr>
            <p:grpSpPr>
              <a:xfrm>
                <a:off x="6566060" y="1630901"/>
                <a:ext cx="641004" cy="1959863"/>
                <a:chOff x="6566060" y="1630901"/>
                <a:chExt cx="641004" cy="1959863"/>
              </a:xfrm>
            </p:grpSpPr>
            <p:cxnSp>
              <p:nvCxnSpPr>
                <p:cNvPr id="600" name="Google Shape;600;p68"/>
                <p:cNvCxnSpPr/>
                <p:nvPr/>
              </p:nvCxnSpPr>
              <p:spPr>
                <a:xfrm>
                  <a:off x="7153281" y="1952625"/>
                  <a:ext cx="45000" cy="78600"/>
                </a:xfrm>
                <a:prstGeom prst="straightConnector1">
                  <a:avLst/>
                </a:prstGeom>
                <a:noFill/>
                <a:ln cap="flat" cmpd="sng" w="9525">
                  <a:solidFill>
                    <a:srgbClr val="6AA84F"/>
                  </a:solidFill>
                  <a:prstDash val="solid"/>
                  <a:round/>
                  <a:headEnd len="med" w="med" type="none"/>
                  <a:tailEnd len="med" w="med" type="triangle"/>
                </a:ln>
              </p:spPr>
            </p:cxnSp>
            <p:cxnSp>
              <p:nvCxnSpPr>
                <p:cNvPr id="601" name="Google Shape;601;p68"/>
                <p:cNvCxnSpPr/>
                <p:nvPr/>
              </p:nvCxnSpPr>
              <p:spPr>
                <a:xfrm flipH="1" rot="10800000">
                  <a:off x="7157864" y="2405276"/>
                  <a:ext cx="49200" cy="93300"/>
                </a:xfrm>
                <a:prstGeom prst="straightConnector1">
                  <a:avLst/>
                </a:prstGeom>
                <a:noFill/>
                <a:ln cap="flat" cmpd="sng" w="9525">
                  <a:solidFill>
                    <a:srgbClr val="6AA84F"/>
                  </a:solidFill>
                  <a:prstDash val="solid"/>
                  <a:round/>
                  <a:headEnd len="med" w="med" type="none"/>
                  <a:tailEnd len="med" w="med" type="triangle"/>
                </a:ln>
              </p:spPr>
            </p:cxnSp>
            <p:grpSp>
              <p:nvGrpSpPr>
                <p:cNvPr id="602" name="Google Shape;602;p68"/>
                <p:cNvGrpSpPr/>
                <p:nvPr/>
              </p:nvGrpSpPr>
              <p:grpSpPr>
                <a:xfrm>
                  <a:off x="6566146" y="1630901"/>
                  <a:ext cx="423761" cy="423761"/>
                  <a:chOff x="6566146" y="1630901"/>
                  <a:chExt cx="423761" cy="423761"/>
                </a:xfrm>
              </p:grpSpPr>
              <p:pic>
                <p:nvPicPr>
                  <p:cNvPr id="603" name="Google Shape;603;p68"/>
                  <p:cNvPicPr preferRelativeResize="0"/>
                  <p:nvPr/>
                </p:nvPicPr>
                <p:blipFill rotWithShape="1">
                  <a:blip r:embed="rId3">
                    <a:alphaModFix/>
                  </a:blip>
                  <a:srcRect b="0" l="16666" r="16666" t="0"/>
                  <a:stretch/>
                </p:blipFill>
                <p:spPr>
                  <a:xfrm flipH="1">
                    <a:off x="6598565" y="1663454"/>
                    <a:ext cx="358800" cy="358800"/>
                  </a:xfrm>
                  <a:prstGeom prst="roundRect">
                    <a:avLst>
                      <a:gd fmla="val 50000" name="adj"/>
                    </a:avLst>
                  </a:prstGeom>
                  <a:noFill/>
                  <a:ln>
                    <a:noFill/>
                  </a:ln>
                </p:spPr>
              </p:pic>
              <p:sp>
                <p:nvSpPr>
                  <p:cNvPr id="604" name="Google Shape;604;p68"/>
                  <p:cNvSpPr/>
                  <p:nvPr/>
                </p:nvSpPr>
                <p:spPr>
                  <a:xfrm>
                    <a:off x="6566146" y="1630901"/>
                    <a:ext cx="423761" cy="423761"/>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68"/>
                <p:cNvGrpSpPr/>
                <p:nvPr/>
              </p:nvGrpSpPr>
              <p:grpSpPr>
                <a:xfrm>
                  <a:off x="6566060" y="2399008"/>
                  <a:ext cx="423761" cy="423761"/>
                  <a:chOff x="3669075" y="4102025"/>
                  <a:chExt cx="548700" cy="548700"/>
                </a:xfrm>
              </p:grpSpPr>
              <p:pic>
                <p:nvPicPr>
                  <p:cNvPr id="606" name="Google Shape;606;p68"/>
                  <p:cNvPicPr preferRelativeResize="0"/>
                  <p:nvPr/>
                </p:nvPicPr>
                <p:blipFill rotWithShape="1">
                  <a:blip r:embed="rId3">
                    <a:alphaModFix/>
                  </a:blip>
                  <a:srcRect b="0" l="16666" r="16666" t="0"/>
                  <a:stretch/>
                </p:blipFill>
                <p:spPr>
                  <a:xfrm rot="5400000">
                    <a:off x="3711226" y="4144172"/>
                    <a:ext cx="464400" cy="464400"/>
                  </a:xfrm>
                  <a:prstGeom prst="roundRect">
                    <a:avLst>
                      <a:gd fmla="val 50000" name="adj"/>
                    </a:avLst>
                  </a:prstGeom>
                  <a:noFill/>
                  <a:ln>
                    <a:noFill/>
                  </a:ln>
                </p:spPr>
              </p:pic>
              <p:sp>
                <p:nvSpPr>
                  <p:cNvPr id="607" name="Google Shape;607;p68"/>
                  <p:cNvSpPr/>
                  <p:nvPr/>
                </p:nvSpPr>
                <p:spPr>
                  <a:xfrm>
                    <a:off x="3669075" y="4102025"/>
                    <a:ext cx="548700" cy="548700"/>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68"/>
                <p:cNvGrpSpPr/>
                <p:nvPr/>
              </p:nvGrpSpPr>
              <p:grpSpPr>
                <a:xfrm>
                  <a:off x="6566157" y="3167003"/>
                  <a:ext cx="423761" cy="423761"/>
                  <a:chOff x="4998375" y="4405850"/>
                  <a:chExt cx="548700" cy="548700"/>
                </a:xfrm>
              </p:grpSpPr>
              <p:pic>
                <p:nvPicPr>
                  <p:cNvPr id="609" name="Google Shape;609;p68"/>
                  <p:cNvPicPr preferRelativeResize="0"/>
                  <p:nvPr/>
                </p:nvPicPr>
                <p:blipFill rotWithShape="1">
                  <a:blip r:embed="rId4">
                    <a:alphaModFix/>
                  </a:blip>
                  <a:srcRect b="25099" l="0" r="0" t="0"/>
                  <a:stretch/>
                </p:blipFill>
                <p:spPr>
                  <a:xfrm>
                    <a:off x="5040530" y="4448002"/>
                    <a:ext cx="464400" cy="464400"/>
                  </a:xfrm>
                  <a:prstGeom prst="roundRect">
                    <a:avLst>
                      <a:gd fmla="val 50000" name="adj"/>
                    </a:avLst>
                  </a:prstGeom>
                  <a:noFill/>
                  <a:ln>
                    <a:noFill/>
                  </a:ln>
                </p:spPr>
              </p:pic>
              <p:sp>
                <p:nvSpPr>
                  <p:cNvPr id="610" name="Google Shape;610;p68"/>
                  <p:cNvSpPr/>
                  <p:nvPr/>
                </p:nvSpPr>
                <p:spPr>
                  <a:xfrm>
                    <a:off x="4998375" y="4405850"/>
                    <a:ext cx="548700" cy="548700"/>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11" name="Google Shape;611;p68"/>
                <p:cNvCxnSpPr>
                  <a:stCxn id="604" idx="6"/>
                  <a:endCxn id="607" idx="6"/>
                </p:cNvCxnSpPr>
                <p:nvPr/>
              </p:nvCxnSpPr>
              <p:spPr>
                <a:xfrm>
                  <a:off x="6989907" y="1842782"/>
                  <a:ext cx="600" cy="768000"/>
                </a:xfrm>
                <a:prstGeom prst="curvedConnector3">
                  <a:avLst>
                    <a:gd fmla="val 41692930" name="adj1"/>
                  </a:avLst>
                </a:prstGeom>
                <a:noFill/>
                <a:ln cap="flat" cmpd="sng" w="9525">
                  <a:solidFill>
                    <a:srgbClr val="6AA84F"/>
                  </a:solidFill>
                  <a:prstDash val="solid"/>
                  <a:round/>
                  <a:headEnd len="med" w="med" type="none"/>
                  <a:tailEnd len="med" w="med" type="none"/>
                </a:ln>
              </p:spPr>
            </p:cxnSp>
            <p:cxnSp>
              <p:nvCxnSpPr>
                <p:cNvPr id="612" name="Google Shape;612;p68"/>
                <p:cNvCxnSpPr>
                  <a:stCxn id="607" idx="6"/>
                  <a:endCxn id="610" idx="6"/>
                </p:cNvCxnSpPr>
                <p:nvPr/>
              </p:nvCxnSpPr>
              <p:spPr>
                <a:xfrm>
                  <a:off x="6989821" y="2610888"/>
                  <a:ext cx="600" cy="768000"/>
                </a:xfrm>
                <a:prstGeom prst="curvedConnector3">
                  <a:avLst>
                    <a:gd fmla="val 41704430" name="adj1"/>
                  </a:avLst>
                </a:prstGeom>
                <a:noFill/>
                <a:ln cap="flat" cmpd="sng" w="9525">
                  <a:solidFill>
                    <a:srgbClr val="CC0000"/>
                  </a:solidFill>
                  <a:prstDash val="solid"/>
                  <a:round/>
                  <a:headEnd len="med" w="med" type="none"/>
                  <a:tailEnd len="med" w="med" type="none"/>
                </a:ln>
              </p:spPr>
            </p:cxnSp>
            <p:cxnSp>
              <p:nvCxnSpPr>
                <p:cNvPr id="613" name="Google Shape;613;p68"/>
                <p:cNvCxnSpPr/>
                <p:nvPr/>
              </p:nvCxnSpPr>
              <p:spPr>
                <a:xfrm rot="10800000">
                  <a:off x="7098986" y="2656225"/>
                  <a:ext cx="53400" cy="75300"/>
                </a:xfrm>
                <a:prstGeom prst="straightConnector1">
                  <a:avLst/>
                </a:prstGeom>
                <a:noFill/>
                <a:ln cap="flat" cmpd="sng" w="9525">
                  <a:solidFill>
                    <a:srgbClr val="CC0000"/>
                  </a:solidFill>
                  <a:prstDash val="solid"/>
                  <a:round/>
                  <a:headEnd len="med" w="med" type="none"/>
                  <a:tailEnd len="med" w="med" type="triangle"/>
                </a:ln>
              </p:spPr>
            </p:cxnSp>
            <p:cxnSp>
              <p:nvCxnSpPr>
                <p:cNvPr id="614" name="Google Shape;614;p68"/>
                <p:cNvCxnSpPr/>
                <p:nvPr/>
              </p:nvCxnSpPr>
              <p:spPr>
                <a:xfrm flipH="1">
                  <a:off x="7097511" y="3262550"/>
                  <a:ext cx="52500" cy="73800"/>
                </a:xfrm>
                <a:prstGeom prst="straightConnector1">
                  <a:avLst/>
                </a:prstGeom>
                <a:noFill/>
                <a:ln cap="flat" cmpd="sng" w="9525">
                  <a:solidFill>
                    <a:srgbClr val="CC0000"/>
                  </a:solidFill>
                  <a:prstDash val="solid"/>
                  <a:round/>
                  <a:headEnd len="med" w="med" type="none"/>
                  <a:tailEnd len="med" w="med" type="triangle"/>
                </a:ln>
              </p:spPr>
            </p:cxnSp>
          </p:grpSp>
        </p:grpSp>
        <p:grpSp>
          <p:nvGrpSpPr>
            <p:cNvPr id="615" name="Google Shape;615;p68"/>
            <p:cNvGrpSpPr/>
            <p:nvPr/>
          </p:nvGrpSpPr>
          <p:grpSpPr>
            <a:xfrm>
              <a:off x="4542586" y="3956327"/>
              <a:ext cx="763376" cy="956374"/>
              <a:chOff x="3214600" y="2174425"/>
              <a:chExt cx="801950" cy="1004700"/>
            </a:xfrm>
          </p:grpSpPr>
          <p:sp>
            <p:nvSpPr>
              <p:cNvPr id="616" name="Google Shape;616;p68"/>
              <p:cNvSpPr/>
              <p:nvPr/>
            </p:nvSpPr>
            <p:spPr>
              <a:xfrm rot="5400000">
                <a:off x="3113250" y="2275825"/>
                <a:ext cx="1004700" cy="801900"/>
              </a:xfrm>
              <a:prstGeom prst="trapezoid">
                <a:avLst>
                  <a:gd fmla="val 25000" name="adj"/>
                </a:avLst>
              </a:prstGeom>
              <a:solidFill>
                <a:srgbClr val="EEEEEE"/>
              </a:solidFill>
              <a:ln cap="flat" cmpd="sng" w="19050">
                <a:solidFill>
                  <a:srgbClr val="68686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617" name="Google Shape;617;p68"/>
              <p:cNvSpPr txBox="1"/>
              <p:nvPr/>
            </p:nvSpPr>
            <p:spPr>
              <a:xfrm>
                <a:off x="3214600" y="2432475"/>
                <a:ext cx="801900" cy="4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Questrial"/>
                    <a:ea typeface="Questrial"/>
                    <a:cs typeface="Questrial"/>
                    <a:sym typeface="Questrial"/>
                  </a:rPr>
                  <a:t>Target</a:t>
                </a:r>
                <a:endParaRPr b="1" sz="1000">
                  <a:solidFill>
                    <a:schemeClr val="dk1"/>
                  </a:solidFill>
                  <a:latin typeface="Questrial"/>
                  <a:ea typeface="Questrial"/>
                  <a:cs typeface="Questrial"/>
                  <a:sym typeface="Questrial"/>
                </a:endParaRPr>
              </a:p>
              <a:p>
                <a:pPr indent="0" lvl="0" marL="0" rtl="0" algn="ctr">
                  <a:spcBef>
                    <a:spcPts val="0"/>
                  </a:spcBef>
                  <a:spcAft>
                    <a:spcPts val="0"/>
                  </a:spcAft>
                  <a:buNone/>
                </a:pPr>
                <a:r>
                  <a:rPr b="1" lang="en" sz="1000">
                    <a:solidFill>
                      <a:schemeClr val="dk1"/>
                    </a:solidFill>
                    <a:latin typeface="Questrial"/>
                    <a:ea typeface="Questrial"/>
                    <a:cs typeface="Questrial"/>
                    <a:sym typeface="Questrial"/>
                  </a:rPr>
                  <a:t>Model</a:t>
                </a:r>
                <a:endParaRPr b="1" sz="1000">
                  <a:solidFill>
                    <a:schemeClr val="dk1"/>
                  </a:solidFill>
                  <a:latin typeface="Questrial"/>
                  <a:ea typeface="Questrial"/>
                  <a:cs typeface="Questrial"/>
                  <a:sym typeface="Questrial"/>
                </a:endParaRPr>
              </a:p>
            </p:txBody>
          </p:sp>
        </p:grpSp>
        <p:cxnSp>
          <p:nvCxnSpPr>
            <p:cNvPr id="618" name="Google Shape;618;p68"/>
            <p:cNvCxnSpPr/>
            <p:nvPr/>
          </p:nvCxnSpPr>
          <p:spPr>
            <a:xfrm rot="10800000">
              <a:off x="5451835" y="2610765"/>
              <a:ext cx="967800" cy="0"/>
            </a:xfrm>
            <a:prstGeom prst="straightConnector1">
              <a:avLst/>
            </a:prstGeom>
            <a:noFill/>
            <a:ln cap="flat" cmpd="sng" w="9525">
              <a:solidFill>
                <a:schemeClr val="lt2"/>
              </a:solidFill>
              <a:prstDash val="solid"/>
              <a:round/>
              <a:headEnd len="med" w="med" type="triangle"/>
              <a:tailEnd len="med" w="med" type="none"/>
            </a:ln>
          </p:spPr>
        </p:cxnSp>
        <p:cxnSp>
          <p:nvCxnSpPr>
            <p:cNvPr id="619" name="Google Shape;619;p68"/>
            <p:cNvCxnSpPr/>
            <p:nvPr/>
          </p:nvCxnSpPr>
          <p:spPr>
            <a:xfrm>
              <a:off x="4924082" y="3169516"/>
              <a:ext cx="0" cy="706200"/>
            </a:xfrm>
            <a:prstGeom prst="straightConnector1">
              <a:avLst/>
            </a:prstGeom>
            <a:noFill/>
            <a:ln cap="flat" cmpd="sng" w="19050">
              <a:solidFill>
                <a:schemeClr val="lt2"/>
              </a:solidFill>
              <a:prstDash val="solid"/>
              <a:round/>
              <a:headEnd len="med" w="med" type="diamond"/>
              <a:tailEnd len="med" w="med" type="triangle"/>
            </a:ln>
          </p:spPr>
        </p:cxnSp>
        <p:cxnSp>
          <p:nvCxnSpPr>
            <p:cNvPr id="620" name="Google Shape;620;p68"/>
            <p:cNvCxnSpPr/>
            <p:nvPr/>
          </p:nvCxnSpPr>
          <p:spPr>
            <a:xfrm rot="10800000">
              <a:off x="2087611" y="4434525"/>
              <a:ext cx="2288700" cy="0"/>
            </a:xfrm>
            <a:prstGeom prst="straightConnector1">
              <a:avLst/>
            </a:prstGeom>
            <a:noFill/>
            <a:ln cap="flat" cmpd="sng" w="9525">
              <a:solidFill>
                <a:schemeClr val="lt2"/>
              </a:solidFill>
              <a:prstDash val="solid"/>
              <a:round/>
              <a:headEnd len="med" w="med" type="triangle"/>
              <a:tailEnd len="med" w="med" type="none"/>
            </a:ln>
          </p:spPr>
        </p:cxnSp>
        <p:cxnSp>
          <p:nvCxnSpPr>
            <p:cNvPr id="621" name="Google Shape;621;p68"/>
            <p:cNvCxnSpPr/>
            <p:nvPr/>
          </p:nvCxnSpPr>
          <p:spPr>
            <a:xfrm rot="10800000">
              <a:off x="5451835" y="4434415"/>
              <a:ext cx="967800" cy="0"/>
            </a:xfrm>
            <a:prstGeom prst="straightConnector1">
              <a:avLst/>
            </a:prstGeom>
            <a:noFill/>
            <a:ln cap="flat" cmpd="sng" w="9525">
              <a:solidFill>
                <a:schemeClr val="lt2"/>
              </a:solidFill>
              <a:prstDash val="solid"/>
              <a:round/>
              <a:headEnd len="med" w="med" type="triangle"/>
              <a:tailEnd len="med" w="med" type="none"/>
            </a:ln>
          </p:spPr>
        </p:cxnSp>
        <p:sp>
          <p:nvSpPr>
            <p:cNvPr id="622" name="Google Shape;622;p68"/>
            <p:cNvSpPr/>
            <p:nvPr/>
          </p:nvSpPr>
          <p:spPr>
            <a:xfrm>
              <a:off x="6565513" y="4201925"/>
              <a:ext cx="1227300" cy="465300"/>
            </a:xfrm>
            <a:prstGeom prst="roundRect">
              <a:avLst>
                <a:gd fmla="val 16667"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Questrial"/>
                  <a:ea typeface="Questrial"/>
                  <a:cs typeface="Questrial"/>
                  <a:sym typeface="Questrial"/>
                </a:rPr>
                <a:t>Tác vụ chính</a:t>
              </a:r>
              <a:endParaRPr b="1">
                <a:solidFill>
                  <a:schemeClr val="dk1"/>
                </a:solidFill>
                <a:latin typeface="Questrial"/>
                <a:ea typeface="Questrial"/>
                <a:cs typeface="Questrial"/>
                <a:sym typeface="Questrial"/>
              </a:endParaRPr>
            </a:p>
          </p:txBody>
        </p:sp>
        <p:sp>
          <p:nvSpPr>
            <p:cNvPr id="623" name="Google Shape;623;p68"/>
            <p:cNvSpPr txBox="1"/>
            <p:nvPr/>
          </p:nvSpPr>
          <p:spPr>
            <a:xfrm>
              <a:off x="4924079" y="3335381"/>
              <a:ext cx="891900" cy="37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Questrial"/>
                  <a:ea typeface="Questrial"/>
                  <a:cs typeface="Questrial"/>
                  <a:sym typeface="Questrial"/>
                </a:rPr>
                <a:t>Transfer learning</a:t>
              </a:r>
              <a:endParaRPr b="1" sz="1200">
                <a:solidFill>
                  <a:schemeClr val="dk1"/>
                </a:solidFill>
                <a:latin typeface="Questrial"/>
                <a:ea typeface="Questrial"/>
                <a:cs typeface="Questrial"/>
                <a:sym typeface="Questrial"/>
              </a:endParaRPr>
            </a:p>
          </p:txBody>
        </p:sp>
        <p:grpSp>
          <p:nvGrpSpPr>
            <p:cNvPr id="624" name="Google Shape;624;p68"/>
            <p:cNvGrpSpPr/>
            <p:nvPr/>
          </p:nvGrpSpPr>
          <p:grpSpPr>
            <a:xfrm>
              <a:off x="1035711" y="4110363"/>
              <a:ext cx="1083600" cy="951513"/>
              <a:chOff x="1135624" y="4110363"/>
              <a:chExt cx="1083600" cy="951513"/>
            </a:xfrm>
          </p:grpSpPr>
          <p:sp>
            <p:nvSpPr>
              <p:cNvPr id="625" name="Google Shape;625;p68"/>
              <p:cNvSpPr txBox="1"/>
              <p:nvPr/>
            </p:nvSpPr>
            <p:spPr>
              <a:xfrm>
                <a:off x="1135624" y="4766375"/>
                <a:ext cx="1083600" cy="29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2"/>
                    </a:solidFill>
                    <a:latin typeface="Questrial"/>
                    <a:ea typeface="Questrial"/>
                    <a:cs typeface="Questrial"/>
                    <a:sym typeface="Questrial"/>
                  </a:rPr>
                  <a:t>Dữ liệu có nhãn</a:t>
                </a:r>
                <a:endParaRPr b="1" sz="1000">
                  <a:solidFill>
                    <a:schemeClr val="lt2"/>
                  </a:solidFill>
                  <a:latin typeface="Questrial"/>
                  <a:ea typeface="Questrial"/>
                  <a:cs typeface="Questrial"/>
                  <a:sym typeface="Questrial"/>
                </a:endParaRPr>
              </a:p>
            </p:txBody>
          </p:sp>
          <p:grpSp>
            <p:nvGrpSpPr>
              <p:cNvPr id="626" name="Google Shape;626;p68"/>
              <p:cNvGrpSpPr/>
              <p:nvPr/>
            </p:nvGrpSpPr>
            <p:grpSpPr>
              <a:xfrm>
                <a:off x="1353425" y="4110363"/>
                <a:ext cx="648300" cy="648300"/>
                <a:chOff x="1353425" y="4110363"/>
                <a:chExt cx="648300" cy="648300"/>
              </a:xfrm>
            </p:grpSpPr>
            <p:pic>
              <p:nvPicPr>
                <p:cNvPr id="627" name="Google Shape;627;p68"/>
                <p:cNvPicPr preferRelativeResize="0"/>
                <p:nvPr/>
              </p:nvPicPr>
              <p:blipFill rotWithShape="1">
                <a:blip r:embed="rId5">
                  <a:alphaModFix/>
                </a:blip>
                <a:srcRect b="0" l="0" r="33266" t="0"/>
                <a:stretch/>
              </p:blipFill>
              <p:spPr>
                <a:xfrm>
                  <a:off x="1406521" y="4163537"/>
                  <a:ext cx="541800" cy="541800"/>
                </a:xfrm>
                <a:prstGeom prst="roundRect">
                  <a:avLst>
                    <a:gd fmla="val 16667" name="adj"/>
                  </a:avLst>
                </a:prstGeom>
                <a:noFill/>
                <a:ln>
                  <a:noFill/>
                </a:ln>
              </p:spPr>
            </p:pic>
            <p:sp>
              <p:nvSpPr>
                <p:cNvPr id="628" name="Google Shape;628;p68"/>
                <p:cNvSpPr/>
                <p:nvPr/>
              </p:nvSpPr>
              <p:spPr>
                <a:xfrm>
                  <a:off x="1353425" y="4110363"/>
                  <a:ext cx="648300" cy="648300"/>
                </a:xfrm>
                <a:prstGeom prst="roundRect">
                  <a:avLst>
                    <a:gd fmla="val 21886"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9" name="Google Shape;629;p68"/>
            <p:cNvGrpSpPr/>
            <p:nvPr/>
          </p:nvGrpSpPr>
          <p:grpSpPr>
            <a:xfrm>
              <a:off x="1035713" y="1630916"/>
              <a:ext cx="2673067" cy="2057797"/>
              <a:chOff x="1035713" y="1630916"/>
              <a:chExt cx="2673067" cy="2057797"/>
            </a:xfrm>
          </p:grpSpPr>
          <p:grpSp>
            <p:nvGrpSpPr>
              <p:cNvPr id="630" name="Google Shape;630;p68"/>
              <p:cNvGrpSpPr/>
              <p:nvPr/>
            </p:nvGrpSpPr>
            <p:grpSpPr>
              <a:xfrm>
                <a:off x="3060352" y="1630916"/>
                <a:ext cx="648428" cy="1951922"/>
                <a:chOff x="3060352" y="1630916"/>
                <a:chExt cx="648428" cy="1951922"/>
              </a:xfrm>
            </p:grpSpPr>
            <p:grpSp>
              <p:nvGrpSpPr>
                <p:cNvPr id="631" name="Google Shape;631;p68"/>
                <p:cNvGrpSpPr/>
                <p:nvPr/>
              </p:nvGrpSpPr>
              <p:grpSpPr>
                <a:xfrm>
                  <a:off x="3060352" y="1630916"/>
                  <a:ext cx="648428" cy="1226263"/>
                  <a:chOff x="3060352" y="1630916"/>
                  <a:chExt cx="648428" cy="1226263"/>
                </a:xfrm>
              </p:grpSpPr>
              <p:sp>
                <p:nvSpPr>
                  <p:cNvPr id="632" name="Google Shape;632;p68"/>
                  <p:cNvSpPr/>
                  <p:nvPr/>
                </p:nvSpPr>
                <p:spPr>
                  <a:xfrm>
                    <a:off x="3060352" y="1630916"/>
                    <a:ext cx="648428" cy="1226263"/>
                  </a:xfrm>
                  <a:prstGeom prst="roundRect">
                    <a:avLst>
                      <a:gd fmla="val 19020" name="adj"/>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68"/>
                  <p:cNvGrpSpPr/>
                  <p:nvPr/>
                </p:nvGrpSpPr>
                <p:grpSpPr>
                  <a:xfrm>
                    <a:off x="3113609" y="1680409"/>
                    <a:ext cx="541750" cy="1127237"/>
                    <a:chOff x="1825878" y="2015500"/>
                    <a:chExt cx="869833" cy="1809890"/>
                  </a:xfrm>
                </p:grpSpPr>
                <p:pic>
                  <p:nvPicPr>
                    <p:cNvPr id="634" name="Google Shape;634;p68"/>
                    <p:cNvPicPr preferRelativeResize="0"/>
                    <p:nvPr/>
                  </p:nvPicPr>
                  <p:blipFill rotWithShape="1">
                    <a:blip r:embed="rId3">
                      <a:alphaModFix/>
                    </a:blip>
                    <a:srcRect b="0" l="16666" r="16666" t="0"/>
                    <a:stretch/>
                  </p:blipFill>
                  <p:spPr>
                    <a:xfrm flipH="1">
                      <a:off x="1825878" y="2015500"/>
                      <a:ext cx="869700" cy="869700"/>
                    </a:xfrm>
                    <a:prstGeom prst="roundRect">
                      <a:avLst>
                        <a:gd fmla="val 16667" name="adj"/>
                      </a:avLst>
                    </a:prstGeom>
                    <a:noFill/>
                    <a:ln>
                      <a:noFill/>
                    </a:ln>
                  </p:spPr>
                </p:pic>
                <p:pic>
                  <p:nvPicPr>
                    <p:cNvPr id="635" name="Google Shape;635;p68"/>
                    <p:cNvPicPr preferRelativeResize="0"/>
                    <p:nvPr/>
                  </p:nvPicPr>
                  <p:blipFill rotWithShape="1">
                    <a:blip r:embed="rId3">
                      <a:alphaModFix/>
                    </a:blip>
                    <a:srcRect b="0" l="16666" r="16666" t="0"/>
                    <a:stretch/>
                  </p:blipFill>
                  <p:spPr>
                    <a:xfrm rot="5400000">
                      <a:off x="1826012" y="2955690"/>
                      <a:ext cx="869700" cy="869700"/>
                    </a:xfrm>
                    <a:prstGeom prst="roundRect">
                      <a:avLst>
                        <a:gd fmla="val 16667" name="adj"/>
                      </a:avLst>
                    </a:prstGeom>
                    <a:noFill/>
                    <a:ln>
                      <a:noFill/>
                    </a:ln>
                  </p:spPr>
                </p:pic>
              </p:grpSp>
            </p:grpSp>
            <p:grpSp>
              <p:nvGrpSpPr>
                <p:cNvPr id="636" name="Google Shape;636;p68"/>
                <p:cNvGrpSpPr/>
                <p:nvPr/>
              </p:nvGrpSpPr>
              <p:grpSpPr>
                <a:xfrm>
                  <a:off x="3060363" y="2934538"/>
                  <a:ext cx="648300" cy="648300"/>
                  <a:chOff x="2466900" y="2934538"/>
                  <a:chExt cx="648300" cy="648300"/>
                </a:xfrm>
              </p:grpSpPr>
              <p:pic>
                <p:nvPicPr>
                  <p:cNvPr id="637" name="Google Shape;637;p68"/>
                  <p:cNvPicPr preferRelativeResize="0"/>
                  <p:nvPr/>
                </p:nvPicPr>
                <p:blipFill rotWithShape="1">
                  <a:blip r:embed="rId4">
                    <a:alphaModFix/>
                  </a:blip>
                  <a:srcRect b="25099" l="0" r="0" t="0"/>
                  <a:stretch/>
                </p:blipFill>
                <p:spPr>
                  <a:xfrm>
                    <a:off x="2520194" y="2987834"/>
                    <a:ext cx="541707" cy="541707"/>
                  </a:xfrm>
                  <a:prstGeom prst="roundRect">
                    <a:avLst>
                      <a:gd fmla="val 16667" name="adj"/>
                    </a:avLst>
                  </a:prstGeom>
                  <a:noFill/>
                  <a:ln>
                    <a:noFill/>
                  </a:ln>
                </p:spPr>
              </p:pic>
              <p:sp>
                <p:nvSpPr>
                  <p:cNvPr id="638" name="Google Shape;638;p68"/>
                  <p:cNvSpPr/>
                  <p:nvPr/>
                </p:nvSpPr>
                <p:spPr>
                  <a:xfrm>
                    <a:off x="2466900" y="2934538"/>
                    <a:ext cx="648300" cy="6483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 name="Google Shape;639;p68"/>
              <p:cNvGrpSpPr/>
              <p:nvPr/>
            </p:nvGrpSpPr>
            <p:grpSpPr>
              <a:xfrm>
                <a:off x="1035713" y="1919888"/>
                <a:ext cx="1083600" cy="1077538"/>
                <a:chOff x="1135625" y="1919888"/>
                <a:chExt cx="1083600" cy="1077538"/>
              </a:xfrm>
            </p:grpSpPr>
            <p:sp>
              <p:nvSpPr>
                <p:cNvPr id="640" name="Google Shape;640;p68"/>
                <p:cNvSpPr txBox="1"/>
                <p:nvPr/>
              </p:nvSpPr>
              <p:spPr>
                <a:xfrm>
                  <a:off x="1135625" y="2622725"/>
                  <a:ext cx="1083600" cy="37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2"/>
                      </a:solidFill>
                      <a:latin typeface="Questrial"/>
                      <a:ea typeface="Questrial"/>
                      <a:cs typeface="Questrial"/>
                      <a:sym typeface="Questrial"/>
                    </a:rPr>
                    <a:t>Dữ liệu không nhãn</a:t>
                  </a:r>
                  <a:endParaRPr b="1" sz="1000">
                    <a:solidFill>
                      <a:schemeClr val="lt2"/>
                    </a:solidFill>
                    <a:latin typeface="Questrial"/>
                    <a:ea typeface="Questrial"/>
                    <a:cs typeface="Questrial"/>
                    <a:sym typeface="Questrial"/>
                  </a:endParaRPr>
                </a:p>
              </p:txBody>
            </p:sp>
            <p:grpSp>
              <p:nvGrpSpPr>
                <p:cNvPr id="641" name="Google Shape;641;p68"/>
                <p:cNvGrpSpPr/>
                <p:nvPr/>
              </p:nvGrpSpPr>
              <p:grpSpPr>
                <a:xfrm>
                  <a:off x="1353450" y="1919888"/>
                  <a:ext cx="648300" cy="648300"/>
                  <a:chOff x="1353450" y="1919888"/>
                  <a:chExt cx="648300" cy="648300"/>
                </a:xfrm>
              </p:grpSpPr>
              <p:pic>
                <p:nvPicPr>
                  <p:cNvPr id="642" name="Google Shape;642;p68"/>
                  <p:cNvPicPr preferRelativeResize="0"/>
                  <p:nvPr/>
                </p:nvPicPr>
                <p:blipFill rotWithShape="1">
                  <a:blip r:embed="rId3">
                    <a:alphaModFix/>
                  </a:blip>
                  <a:srcRect b="0" l="16666" r="16666" t="0"/>
                  <a:stretch/>
                </p:blipFill>
                <p:spPr>
                  <a:xfrm>
                    <a:off x="1406565" y="1973129"/>
                    <a:ext cx="541726" cy="541726"/>
                  </a:xfrm>
                  <a:prstGeom prst="roundRect">
                    <a:avLst>
                      <a:gd fmla="val 16667" name="adj"/>
                    </a:avLst>
                  </a:prstGeom>
                  <a:noFill/>
                  <a:ln>
                    <a:noFill/>
                  </a:ln>
                </p:spPr>
              </p:pic>
              <p:sp>
                <p:nvSpPr>
                  <p:cNvPr id="643" name="Google Shape;643;p68"/>
                  <p:cNvSpPr/>
                  <p:nvPr/>
                </p:nvSpPr>
                <p:spPr>
                  <a:xfrm>
                    <a:off x="1353450" y="1919888"/>
                    <a:ext cx="648300" cy="648300"/>
                  </a:xfrm>
                  <a:prstGeom prst="roundRect">
                    <a:avLst>
                      <a:gd fmla="val 21882"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4" name="Google Shape;644;p68"/>
              <p:cNvGrpSpPr/>
              <p:nvPr/>
            </p:nvGrpSpPr>
            <p:grpSpPr>
              <a:xfrm>
                <a:off x="2030901" y="1948838"/>
                <a:ext cx="908400" cy="590400"/>
                <a:chOff x="1898550" y="1948838"/>
                <a:chExt cx="908400" cy="590400"/>
              </a:xfrm>
            </p:grpSpPr>
            <p:cxnSp>
              <p:nvCxnSpPr>
                <p:cNvPr id="645" name="Google Shape;645;p68"/>
                <p:cNvCxnSpPr/>
                <p:nvPr/>
              </p:nvCxnSpPr>
              <p:spPr>
                <a:xfrm>
                  <a:off x="1898550" y="2244038"/>
                  <a:ext cx="908400" cy="295200"/>
                </a:xfrm>
                <a:prstGeom prst="bentConnector3">
                  <a:avLst>
                    <a:gd fmla="val 50000" name="adj1"/>
                  </a:avLst>
                </a:prstGeom>
                <a:noFill/>
                <a:ln cap="flat" cmpd="sng" w="9525">
                  <a:solidFill>
                    <a:schemeClr val="lt2"/>
                  </a:solidFill>
                  <a:prstDash val="dash"/>
                  <a:round/>
                  <a:headEnd len="med" w="med" type="none"/>
                  <a:tailEnd len="med" w="med" type="triangle"/>
                </a:ln>
              </p:spPr>
            </p:cxnSp>
            <p:cxnSp>
              <p:nvCxnSpPr>
                <p:cNvPr id="646" name="Google Shape;646;p68"/>
                <p:cNvCxnSpPr/>
                <p:nvPr/>
              </p:nvCxnSpPr>
              <p:spPr>
                <a:xfrm flipH="1" rot="10800000">
                  <a:off x="1898550" y="1948838"/>
                  <a:ext cx="908400" cy="295200"/>
                </a:xfrm>
                <a:prstGeom prst="bentConnector3">
                  <a:avLst>
                    <a:gd fmla="val 50000" name="adj1"/>
                  </a:avLst>
                </a:prstGeom>
                <a:noFill/>
                <a:ln cap="flat" cmpd="sng" w="9525">
                  <a:solidFill>
                    <a:schemeClr val="lt2"/>
                  </a:solidFill>
                  <a:prstDash val="dash"/>
                  <a:round/>
                  <a:headEnd len="med" w="med" type="none"/>
                  <a:tailEnd len="med" w="med" type="triangle"/>
                </a:ln>
              </p:spPr>
            </p:cxnSp>
          </p:grpSp>
          <p:sp>
            <p:nvSpPr>
              <p:cNvPr id="647" name="Google Shape;647;p68"/>
              <p:cNvSpPr txBox="1"/>
              <p:nvPr/>
            </p:nvSpPr>
            <p:spPr>
              <a:xfrm>
                <a:off x="1682213" y="3314013"/>
                <a:ext cx="891900" cy="37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Questrial"/>
                    <a:ea typeface="Questrial"/>
                    <a:cs typeface="Questrial"/>
                    <a:sym typeface="Questrial"/>
                  </a:rPr>
                  <a:t>Tăng cường dữ liệu</a:t>
                </a:r>
                <a:endParaRPr b="1" sz="1000">
                  <a:solidFill>
                    <a:schemeClr val="dk1"/>
                  </a:solidFill>
                  <a:latin typeface="Questrial"/>
                  <a:ea typeface="Questrial"/>
                  <a:cs typeface="Questrial"/>
                  <a:sym typeface="Questrial"/>
                </a:endParaRPr>
              </a:p>
            </p:txBody>
          </p:sp>
          <p:cxnSp>
            <p:nvCxnSpPr>
              <p:cNvPr id="648" name="Google Shape;648;p68"/>
              <p:cNvCxnSpPr>
                <a:stCxn id="647" idx="0"/>
              </p:cNvCxnSpPr>
              <p:nvPr/>
            </p:nvCxnSpPr>
            <p:spPr>
              <a:xfrm rot="-5400000">
                <a:off x="1945463" y="2785113"/>
                <a:ext cx="711600" cy="346200"/>
              </a:xfrm>
              <a:prstGeom prst="curvedConnector3">
                <a:avLst>
                  <a:gd fmla="val 50000" name="adj1"/>
                </a:avLst>
              </a:prstGeom>
              <a:noFill/>
              <a:ln cap="flat" cmpd="sng" w="9525">
                <a:solidFill>
                  <a:schemeClr val="lt2"/>
                </a:solidFill>
                <a:prstDash val="solid"/>
                <a:round/>
                <a:headEnd len="med" w="med" type="none"/>
                <a:tailEnd len="med" w="med" type="triangle"/>
              </a:ln>
            </p:spPr>
          </p:cxnSp>
        </p:gr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